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hmn"/>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hmn" altLang="ko-KR" b="1">
                <a:solidFill>
                  <a:schemeClr val="tx1">
                    <a:lumMod val="50000"/>
                    <a:lumOff val="50000"/>
                  </a:schemeClr>
                </a:solidFill>
              </a:rPr>
              <a:t>No.16</a:t>
            </a:r>
            <a:r xmlns:a="http://schemas.openxmlformats.org/drawingml/2006/main">
              <a:rPr lang="hmn" altLang="en-US" b="1">
                <a:solidFill>
                  <a:schemeClr val="tx1">
                    <a:lumMod val="50000"/>
                    <a:lumOff val="50000"/>
                  </a:schemeClr>
                </a:solidFill>
              </a:rPr>
              <a:t> </a:t>
            </a:r>
            <a:r xmlns:a="http://schemas.openxmlformats.org/drawingml/2006/main">
              <a:rPr lang="hmn" altLang="ko-KR" b="1">
                <a:solidFill>
                  <a:schemeClr val="tx1">
                    <a:lumMod val="50000"/>
                    <a:lumOff val="50000"/>
                  </a:schemeClr>
                </a:solidFill>
              </a:rPr>
              <a:t>Cov</a:t>
            </a:r>
            <a:r xmlns:a="http://schemas.openxmlformats.org/drawingml/2006/main">
              <a:rPr lang="hmn" altLang="en-US" b="1">
                <a:solidFill>
                  <a:schemeClr val="tx1">
                    <a:lumMod val="50000"/>
                    <a:lumOff val="50000"/>
                  </a:schemeClr>
                </a:solidFill>
              </a:rPr>
              <a:t> </a:t>
            </a:r>
            <a:r xmlns:a="http://schemas.openxmlformats.org/drawingml/2006/main">
              <a:rPr lang="hmn" altLang="ko-KR" b="1">
                <a:solidFill>
                  <a:schemeClr val="tx1">
                    <a:lumMod val="50000"/>
                    <a:lumOff val="50000"/>
                  </a:schemeClr>
                </a:solidFill>
              </a:rPr>
              <a:t>Lo lus</a:t>
            </a:r>
            <a:r xmlns:a="http://schemas.openxmlformats.org/drawingml/2006/main">
              <a:rPr lang="hmn" altLang="en-US" b="1">
                <a:solidFill>
                  <a:schemeClr val="tx1">
                    <a:lumMod val="50000"/>
                    <a:lumOff val="50000"/>
                  </a:schemeClr>
                </a:solidFill>
              </a:rPr>
              <a:t> </a:t>
            </a:r>
            <a:r xmlns:a="http://schemas.openxmlformats.org/drawingml/2006/main">
              <a:rPr lang="hmn" altLang="ko-KR" b="1">
                <a:solidFill>
                  <a:schemeClr val="tx1">
                    <a:lumMod val="50000"/>
                    <a:lumOff val="50000"/>
                  </a:schemeClr>
                </a:solidFill>
              </a:rPr>
              <a:t>ntawm</a:t>
            </a:r>
            <a:r xmlns:a="http://schemas.openxmlformats.org/drawingml/2006/main">
              <a:rPr lang="hmn" altLang="en-US" b="1">
                <a:solidFill>
                  <a:schemeClr val="tx1">
                    <a:lumMod val="50000"/>
                    <a:lumOff val="50000"/>
                  </a:schemeClr>
                </a:solidFill>
              </a:rPr>
              <a:t> </a:t>
            </a:r>
            <a:r xmlns:a="http://schemas.openxmlformats.org/drawingml/2006/main">
              <a:rPr lang="hmn" altLang="ko-KR" b="1">
                <a:solidFill>
                  <a:schemeClr val="tx1">
                    <a:lumMod val="50000"/>
                    <a:lumOff val="50000"/>
                  </a:schemeClr>
                </a:solidFill>
              </a:rPr>
              <a:t>Vajtswv</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hmn" altLang="ko-KR" sz="4000"/>
              <a:t>Vajtswv hu Mauxe</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hmn" altLang="ko-KR" sz="4000">
                <a:solidFill>
                  <a:srgbClr val="FF0000"/>
                </a:solidFill>
              </a:rPr>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hmn" altLang="ko-KR" sz="3200">
                <a:solidFill>
                  <a:schemeClr val="tx1">
                    <a:lumMod val="65000"/>
                    <a:lumOff val="35000"/>
                  </a:schemeClr>
                </a:solidFill>
              </a:rPr>
              <a:t>Thaum Mauxe hnov Vajtswv lub suab, nws pom dabtsi?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Cov txiv hmab txiv ntoo zoo nkauj</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huab thiab nag xob nag cua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hlawv hav txwv yeem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faib dej hiav txwv</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hmn" altLang="en-US" sz="2800">
                <a:solidFill>
                  <a:srgbClr val="FF0000"/>
                </a:solidFill>
              </a:rPr>
              <a:t>③ </a:t>
            </a:r>
            <a:r xmlns:a="http://schemas.openxmlformats.org/drawingml/2006/main">
              <a:rPr lang="hmn" altLang="ko-KR" sz="2800">
                <a:solidFill>
                  <a:srgbClr val="FF0000"/>
                </a:solidFill>
              </a:rPr>
              <a:t>hlawv hav txwv yeem</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b="1">
                <a:solidFill>
                  <a:schemeClr val="tx1">
                    <a:lumMod val="50000"/>
                    <a:lumOff val="50000"/>
                  </a:schemeClr>
                </a:solidFill>
              </a:rPr>
              <a:t>No. 25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400"/>
              <a:t>Kide-oos thiab Nws 300 tus txiv neej</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a:t>
            </a:r>
            <a:r xmlns:a="http://schemas.openxmlformats.org/drawingml/2006/main">
              <a:rPr lang="hmn" altLang="en-US" sz="4000">
                <a:solidFill>
                  <a:srgbClr val="FF0000"/>
                </a:solidFill>
              </a:rPr>
              <a:t> </a:t>
            </a:r>
            <a:r xmlns:a="http://schemas.openxmlformats.org/drawingml/2006/main">
              <a:rPr lang="hmn" altLang="ko-KR" sz="4000">
                <a:solidFill>
                  <a:srgbClr val="FF0000"/>
                </a:solidFill>
              </a:rPr>
              <a:t>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t>Thaum tus Tswv tus tim tswv los tshwm sim rau Kide-oos, nws hais tias, "Tus Tswv nrog koj, tus tub rog muaj zog."</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Cov kws txiav txim plaub ntug</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600">
                <a:solidFill>
                  <a:schemeClr val="tx1">
                    <a:lumMod val="65000"/>
                    <a:lumOff val="35000"/>
                  </a:schemeClr>
                </a:solidFill>
              </a:rPr>
              <a:t>Tus Tswv tus tim tswv tau tshwm sim rau Kide-oos thiab hais tias, "Vajtswv nrog koj, tus tub rog uas muaj zog." Vajtswv muab kev ruaj ntseg rau nws los ntawm cov lwg thiab cov ntaub plaub.</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Thaum nws tso siab tias Vajtswv hu nws, nws tsoo Npa‑as thiab lub thaj uas cov Yixayee pe hawm.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Vajtswv hais rau Kide-oos kom xaiv cov tub rog kom kov yeej cov Midias. Raws li Vajtswv txoj lus qhia, tsuas yog 300 tus txiv neej raug xaiv.</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Vajtswv muab ib txoj hau kev zoo los tua lawv. Vajtswv cia lawv muaj trumpets thiab lub hub khoob khoob khoob khoob hauv.</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Thaum tsaus ntuj, Kide-oos thiab nws 300 tus txiv neej ua raws li txoj kev uas Vajtswv muab rau lawv. Lawv yeej ua rog tawm tsam cov Midias.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600">
                <a:solidFill>
                  <a:schemeClr val="tx1">
                    <a:lumMod val="65000"/>
                    <a:lumOff val="35000"/>
                  </a:schemeClr>
                </a:solidFill>
              </a:rPr>
              <a:t>Kide-oos thiab nws 300 tus txiv neej yeej ua rog tawm tsam ntau tus neeg Midias tsuas yog ua raws li Vajtswv txoj lus txib xwb.</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mn" altLang="ko-KR" sz="3600">
                <a:solidFill>
                  <a:schemeClr val="tx1">
                    <a:lumMod val="65000"/>
                    <a:lumOff val="35000"/>
                  </a:schemeClr>
                </a:solidFill>
              </a:rPr>
              <a:t>Qhov zais cia kom yeej hauv kuv lub neej yog kev mloog Vajtswv lus.</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200"/>
              <a:t>Vajtswv?</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rgbClr val="C00000"/>
                </a:solidFill>
              </a:rPr>
              <a:t>Vajtswv..</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Nws yog tus Vajtswv uas muaj hwjchim loj kawg nkaus uas tuaj yeem kov yeej ntau tus yeeb ncuab nrog tsuas yog 300 tus txiv neej.</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Qhov twg tsis yog siv rau Kide-oos thiab nws 300 tus txiv neej kom kov yeej lawv cov yeeb ncuab?</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Cov</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rab ntaj</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Lub teeb</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trumpets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rgbClr val="FF0000"/>
                </a:solidFill>
              </a:rPr>
              <a:t>② </a:t>
            </a:r>
            <a:r xmlns:a="http://schemas.openxmlformats.org/drawingml/2006/main">
              <a:rPr lang="hmn" altLang="ko-KR" sz="2800">
                <a:solidFill>
                  <a:srgbClr val="FF0000"/>
                </a:solidFill>
              </a:rPr>
              <a:t>rab ntaj</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hmn" altLang="ko-KR" sz="3600">
                <a:solidFill>
                  <a:schemeClr val="tx1">
                    <a:lumMod val="65000"/>
                    <a:lumOff val="35000"/>
                  </a:schemeClr>
                </a:solidFill>
              </a:rPr>
              <a:t>Thaus Yawmsaub pum tas nwg moog saib, Vaajtswv txawm hu nwg</a:t>
            </a:r>
          </a:p>
          <a:p>
            <a:r xmlns:a="http://schemas.openxmlformats.org/drawingml/2006/main">
              <a:rPr lang="hmn" altLang="ko-KR" sz="3600">
                <a:solidFill>
                  <a:schemeClr val="tx1">
                    <a:lumMod val="65000"/>
                    <a:lumOff val="35000"/>
                  </a:schemeClr>
                </a:solidFill>
              </a:rPr>
              <a:t>nyob rau hauv lub bushes,</a:t>
            </a:r>
          </a:p>
          <a:p>
            <a:r xmlns:a="http://schemas.openxmlformats.org/drawingml/2006/main">
              <a:rPr lang="hmn" altLang="ko-KR" sz="3600">
                <a:solidFill>
                  <a:schemeClr val="tx1">
                    <a:lumMod val="65000"/>
                    <a:lumOff val="35000"/>
                  </a:schemeClr>
                </a:solidFill>
              </a:rPr>
              <a:t>"Mauxes! Moses!" Thiab Mauxes hais tias, "Kuv nyob ntawm no."</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hmn" altLang="ko-KR" sz="2800">
                <a:solidFill>
                  <a:schemeClr val="tx1">
                    <a:lumMod val="65000"/>
                    <a:lumOff val="35000"/>
                  </a:schemeClr>
                </a:solidFill>
              </a:rPr>
              <a:t>Khiav Dim</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3:4 ua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a:t>
            </a:r>
            <a:r xmlns:a="http://schemas.openxmlformats.org/drawingml/2006/main">
              <a:rPr lang="hmn" altLang="en-US" sz="4000">
                <a:solidFill>
                  <a:srgbClr val="FF0000"/>
                </a:solidFill>
              </a:rPr>
              <a:t> </a:t>
            </a:r>
            <a:r xmlns:a="http://schemas.openxmlformats.org/drawingml/2006/main">
              <a:rPr lang="hmn" altLang="ko-KR" sz="4000">
                <a:solidFill>
                  <a:srgbClr val="FF0000"/>
                </a:solidFill>
              </a:rPr>
              <a:t>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t>Thaum tus Tswv tus tim tswv los tshwm sim rau Kide-oos, nws hais tias, "Tus Tswv nrog koj, tus tub rog muaj zog."</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Cov kws txiav txim plaub ntug</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hmn" altLang="ko-KR" b="1">
                <a:solidFill>
                  <a:schemeClr val="tx1">
                    <a:lumMod val="50000"/>
                    <a:lumOff val="50000"/>
                  </a:schemeClr>
                </a:solidFill>
              </a:rPr>
              <a:t>No. 26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hmn" altLang="ko-KR" sz="4000"/>
              <a:t>Samson, ib tug muaj zog Warrior.</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hmn" altLang="ko-KR" sz="3600">
                <a:solidFill>
                  <a:schemeClr val="tx1">
                    <a:lumMod val="65000"/>
                    <a:lumOff val="35000"/>
                  </a:schemeClr>
                </a:solidFill>
              </a:rPr>
              <a:t>Tus pojniam ntawd yug tau ib tug tub thiab muab nws lub npe hu ua Xaxoo. Nws loj hlob thiab tus Tswv foom koob hmoov rau nws,</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hmn" altLang="ko-KR" sz="2800">
                <a:solidFill>
                  <a:schemeClr val="tx1">
                    <a:lumMod val="65000"/>
                    <a:lumOff val="35000"/>
                  </a:schemeClr>
                </a:solidFill>
              </a:rPr>
              <a:t>Cov kws txiav txim plaub ntug</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hmn" altLang="ko-KR" sz="2500">
                <a:solidFill>
                  <a:schemeClr val="tx1">
                    <a:lumMod val="65000"/>
                    <a:lumOff val="35000"/>
                  </a:schemeClr>
                </a:solidFill>
              </a:rPr>
              <a:t>Muaj ib tug thawj coj hu ua Xaxoo nyob hauv cov Yixayee cov thawj coj. Nws yog ib tug txiv neej yuav tsum muab faib rau Vajtswv txij thaum yug los.</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hmn" altLang="ko-KR" sz="2400">
                <a:solidFill>
                  <a:schemeClr val="tx1">
                    <a:lumMod val="65000"/>
                    <a:lumOff val="35000"/>
                  </a:schemeClr>
                </a:solidFill>
              </a:rPr>
              <a:t>Xamson yog ib tug tub rog uas muaj zog heev. Vim Xaxoo, cov Filitees thiab lwm lub tebchaws uas tsimtxom lawv tsis muaj peevxwm tsim txom cov Yixalayees</a:t>
            </a:r>
            <a:r xmlns:a="http://schemas.openxmlformats.org/drawingml/2006/main">
              <a:rPr lang="hmn" altLang="en-US" sz="2400">
                <a:solidFill>
                  <a:schemeClr val="tx1">
                    <a:lumMod val="65000"/>
                    <a:lumOff val="35000"/>
                  </a:schemeClr>
                </a:solidFill>
              </a:rPr>
              <a:t> </a:t>
            </a:r>
            <a:r xmlns:a="http://schemas.openxmlformats.org/drawingml/2006/main">
              <a:rPr lang="hmn" altLang="ko-KR" sz="2400">
                <a:solidFill>
                  <a:schemeClr val="tx1">
                    <a:lumMod val="65000"/>
                    <a:lumOff val="35000"/>
                  </a:schemeClr>
                </a:solidFill>
              </a:rPr>
              <a:t>ib qho ntxiv.</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hmn" altLang="ko-KR" sz="2400">
                <a:solidFill>
                  <a:schemeClr val="tx1">
                    <a:lumMod val="65000"/>
                    <a:lumOff val="35000"/>
                  </a:schemeClr>
                </a:solidFill>
              </a:rPr>
              <a:t>Nws lub zog tuaj ntawm nws cov plaub hau. Tab sis, nws cov plaub hau tau shaved los ntawm kev dag. Yog li ntawd, nws poob nws lub hwj chim.</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hmn" altLang="ko-KR" sz="2500">
                <a:solidFill>
                  <a:schemeClr val="tx1">
                    <a:lumMod val="65000"/>
                    <a:lumOff val="35000"/>
                  </a:schemeClr>
                </a:solidFill>
              </a:rPr>
              <a:t>Xamson raug ntes thiab raug luag ntawm yeeb ncuab. Nws khuv xim raug dag vim kev khav theeb.</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hmn" altLang="ko-KR" sz="2500">
                <a:solidFill>
                  <a:schemeClr val="tx1">
                    <a:lumMod val="65000"/>
                    <a:lumOff val="35000"/>
                  </a:schemeClr>
                </a:solidFill>
              </a:rPr>
              <a:t>Xaxoo thov Vajtswv kom nws ntxiv dag zog rau nws zaum kawg. Vajtswv teb nws tej lus thov thiab muab hwj chim rau nws thaum kawg.</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mn" altLang="ko-KR" sz="4000">
                <a:solidFill>
                  <a:srgbClr val="FF0000"/>
                </a:solidFill>
              </a:rPr>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hmn" altLang="ko-KR" sz="3200">
                <a:solidFill>
                  <a:schemeClr val="tx1">
                    <a:lumMod val="65000"/>
                    <a:lumOff val="35000"/>
                  </a:schemeClr>
                </a:solidFill>
              </a:rPr>
              <a:t>Xamson yog ib tug txiv neej uas tau txais kev tshav ntuj tshwj xeeb thiab kev hu los ntawm Vajtswv.</a:t>
            </a:r>
            <a:r xmlns:a="http://schemas.openxmlformats.org/drawingml/2006/main">
              <a:rPr lang="hmn"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hmn" altLang="ko-KR" sz="3200">
                <a:solidFill>
                  <a:schemeClr val="tx1">
                    <a:lumMod val="65000"/>
                    <a:lumOff val="35000"/>
                  </a:schemeClr>
                </a:solidFill>
              </a:rPr>
              <a:t>Tab sis, vim nws khav theeb,</a:t>
            </a:r>
          </a:p>
          <a:p>
            <a:pPr xmlns:a="http://schemas.openxmlformats.org/drawingml/2006/main" algn="ctr"/>
            <a:r xmlns:a="http://schemas.openxmlformats.org/drawingml/2006/main">
              <a:rPr lang="hmn" altLang="ko-KR" sz="3200">
                <a:solidFill>
                  <a:schemeClr val="tx1">
                    <a:lumMod val="65000"/>
                    <a:lumOff val="35000"/>
                  </a:schemeClr>
                </a:solidFill>
              </a:rPr>
              <a:t>nws poob tag nrho lawv.</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mn" altLang="ko-KR" sz="3200">
                <a:solidFill>
                  <a:schemeClr val="tx1">
                    <a:lumMod val="65000"/>
                    <a:lumOff val="35000"/>
                  </a:schemeClr>
                </a:solidFill>
              </a:rPr>
              <a:t>Peb kuj yog Tswv Ntuj cov me nyuam uas tau txais Tswv Ntuj txoj kev tshav ntuj thiab txoj hauj lwm.</a:t>
            </a:r>
            <a:r xmlns:a="http://schemas.openxmlformats.org/drawingml/2006/main">
              <a:rPr lang="hmn"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mn" altLang="ko-KR" sz="3200">
                <a:solidFill>
                  <a:schemeClr val="tx1">
                    <a:lumMod val="65000"/>
                    <a:lumOff val="35000"/>
                  </a:schemeClr>
                </a:solidFill>
              </a:rPr>
              <a:t>Yog li ntawd, peb yuav tsum txo hwj chim ua ntej Vajtswv Txojlus.</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hmn" altLang="ko-KR" sz="3200"/>
              <a:t>Vajtswv?</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hmn" altLang="ko-KR" sz="3600">
                <a:solidFill>
                  <a:srgbClr val="C00000"/>
                </a:solidFill>
              </a:rPr>
              <a:t>Vajtswv..</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hmn" altLang="ko-KR" sz="3600">
                <a:solidFill>
                  <a:schemeClr val="tx1">
                    <a:lumMod val="65000"/>
                    <a:lumOff val="35000"/>
                  </a:schemeClr>
                </a:solidFill>
              </a:rPr>
              <a:t>Vajtswv mloog thiab teb peb tej lus thov tiag tiag</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b="1">
                <a:solidFill>
                  <a:schemeClr val="tx1">
                    <a:lumMod val="50000"/>
                    <a:lumOff val="50000"/>
                  </a:schemeClr>
                </a:solidFill>
              </a:rPr>
              <a:t>Tsis muaj.</a:t>
            </a:r>
            <a:r xmlns:a="http://schemas.openxmlformats.org/drawingml/2006/main">
              <a:rPr lang="hmn" altLang="en-US" b="1">
                <a:solidFill>
                  <a:schemeClr val="tx1">
                    <a:lumMod val="50000"/>
                    <a:lumOff val="50000"/>
                  </a:schemeClr>
                </a:solidFill>
              </a:rPr>
              <a:t> </a:t>
            </a:r>
            <a:r xmlns:a="http://schemas.openxmlformats.org/drawingml/2006/main">
              <a:rPr lang="hmn" altLang="ko-KR" b="1">
                <a:solidFill>
                  <a:schemeClr val="tx1">
                    <a:lumMod val="50000"/>
                    <a:lumOff val="50000"/>
                  </a:schemeClr>
                </a:solidFill>
              </a:rPr>
              <a:t>17</a:t>
            </a:r>
            <a:r xmlns:a="http://schemas.openxmlformats.org/drawingml/2006/main">
              <a:rPr lang="hmn" altLang="en-US" b="1">
                <a:solidFill>
                  <a:schemeClr val="tx1">
                    <a:lumMod val="50000"/>
                    <a:lumOff val="50000"/>
                  </a:schemeClr>
                </a:solidFill>
              </a:rPr>
              <a:t> </a:t>
            </a:r>
            <a:r xmlns:a="http://schemas.openxmlformats.org/drawingml/2006/main">
              <a:rPr lang="hmn" altLang="ko-KR" b="1">
                <a:solidFill>
                  <a:schemeClr val="tx1">
                    <a:lumMod val="50000"/>
                    <a:lumOff val="50000"/>
                  </a:schemeClr>
                </a:solidFill>
              </a:rPr>
              <a:t>Cov</a:t>
            </a:r>
            <a:r xmlns:a="http://schemas.openxmlformats.org/drawingml/2006/main">
              <a:rPr lang="hmn" altLang="en-US" b="1">
                <a:solidFill>
                  <a:schemeClr val="tx1">
                    <a:lumMod val="50000"/>
                    <a:lumOff val="50000"/>
                  </a:schemeClr>
                </a:solidFill>
              </a:rPr>
              <a:t> </a:t>
            </a:r>
            <a:r xmlns:a="http://schemas.openxmlformats.org/drawingml/2006/main">
              <a:rPr lang="hmn" altLang="ko-KR" b="1">
                <a:solidFill>
                  <a:schemeClr val="tx1">
                    <a:lumMod val="50000"/>
                    <a:lumOff val="50000"/>
                  </a:schemeClr>
                </a:solidFill>
              </a:rPr>
              <a:t>Lo lus</a:t>
            </a:r>
            <a:r xmlns:a="http://schemas.openxmlformats.org/drawingml/2006/main">
              <a:rPr lang="hmn" altLang="en-US" b="1">
                <a:solidFill>
                  <a:schemeClr val="tx1">
                    <a:lumMod val="50000"/>
                    <a:lumOff val="50000"/>
                  </a:schemeClr>
                </a:solidFill>
              </a:rPr>
              <a:t> </a:t>
            </a:r>
            <a:r xmlns:a="http://schemas.openxmlformats.org/drawingml/2006/main">
              <a:rPr lang="hmn" altLang="ko-KR" b="1">
                <a:solidFill>
                  <a:schemeClr val="tx1">
                    <a:lumMod val="50000"/>
                    <a:lumOff val="50000"/>
                  </a:schemeClr>
                </a:solidFill>
              </a:rPr>
              <a:t>ntawm</a:t>
            </a:r>
            <a:r xmlns:a="http://schemas.openxmlformats.org/drawingml/2006/main">
              <a:rPr lang="hmn" altLang="en-US" b="1">
                <a:solidFill>
                  <a:schemeClr val="tx1">
                    <a:lumMod val="50000"/>
                    <a:lumOff val="50000"/>
                  </a:schemeClr>
                </a:solidFill>
              </a:rPr>
              <a:t> </a:t>
            </a:r>
            <a:r xmlns:a="http://schemas.openxmlformats.org/drawingml/2006/main">
              <a:rPr lang="hmn" altLang="ko-KR" b="1">
                <a:solidFill>
                  <a:schemeClr val="tx1">
                    <a:lumMod val="50000"/>
                    <a:lumOff val="50000"/>
                  </a:schemeClr>
                </a:solidFill>
              </a:rPr>
              <a:t>Vajtswv</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400"/>
              <a:t>Kaum Qhov Kev Puas Tsuaj</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hmn" altLang="ko-KR" sz="4000">
                <a:solidFill>
                  <a:srgbClr val="FF0000"/>
                </a:solidFill>
              </a:rPr>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hmn" altLang="ko-KR" sz="3600">
                <a:solidFill>
                  <a:schemeClr val="tx1">
                    <a:lumMod val="65000"/>
                    <a:lumOff val="35000"/>
                  </a:schemeClr>
                </a:solidFill>
              </a:rPr>
              <a:t>Samson lub hwj chim tuaj qhov twg?</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plaub hau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caj npab</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ceg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qhov muag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hmn" altLang="en-US" sz="2800">
                <a:solidFill>
                  <a:srgbClr val="FF0000"/>
                </a:solidFill>
              </a:rPr>
              <a:t>① </a:t>
            </a:r>
            <a:r xmlns:a="http://schemas.openxmlformats.org/drawingml/2006/main">
              <a:rPr lang="hmn" altLang="ko-KR" sz="2800">
                <a:solidFill>
                  <a:srgbClr val="FF0000"/>
                </a:solidFill>
              </a:rPr>
              <a:t>plaub hau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hmn" altLang="ko-KR" sz="3600">
                <a:solidFill>
                  <a:schemeClr val="tx1">
                    <a:lumMod val="65000"/>
                    <a:lumOff val="35000"/>
                  </a:schemeClr>
                </a:solidFill>
              </a:rPr>
              <a:t>Tus pojniam ntawd yug tau ib tug tub thiab muab nws lub npe hu ua Xaxoo. Nws loj hlob thiab tus Tswv foom koob hmoov rau nws,</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hmn" altLang="ko-KR" sz="2800">
                <a:solidFill>
                  <a:schemeClr val="tx1">
                    <a:lumMod val="65000"/>
                    <a:lumOff val="35000"/>
                  </a:schemeClr>
                </a:solidFill>
              </a:rPr>
              <a:t>Cov kws txiav txim plaub ntug</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b="1">
                <a:solidFill>
                  <a:schemeClr val="tx1">
                    <a:lumMod val="50000"/>
                    <a:lumOff val="50000"/>
                  </a:schemeClr>
                </a:solidFill>
              </a:rPr>
              <a:t>No. 27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600"/>
              <a:t>Ruth, Tus Poj Niam Ntawm Noble Cwj Pwm</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bg1">
                    <a:lumMod val="50000"/>
                  </a:schemeClr>
                </a:solidFill>
              </a:rPr>
              <a:t>Koj cov neeg yuav yog kuv haiv neeg thiab koj tus Vajtswv kuv tus Vajtswv.</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Ruth</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Ib tug pojniam Yudas, Na-aumi muaj ob tug tub uas tau yuav lwm haiv neeg. Tiamsis, nws ob tug tub tuag lawm. Yog li ntawd, nws tau nrog nws ob tug poj ntsuam tus ntxhais nyob.</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Naomi txiav txim siab tig rov los rau hauv nws lub tsev hauv Yuda. Nws hais rau nws ob tug muam kom rov los tsev. Tab sis, nws tus ntxhais thib ob tsis tau rov qab mus rau nws lub zos, tab sis nws tau ua raws nws niam tais mus nyob hauv Yudas.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Ruth yuav tsum khaws cov nplej uas tseem tshuav los nyob nrog Na-aumi, rau qhov nws tsis muaj txiv los tswj hwm tsev neeg.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Nws tshwm sim mus khaws cov nplej uas tshuav nyob rau hauv ib daim teb uas yog Boaz. Npau-am xav tias nws yog ib tug poj niam uas muaj hwj chim thiab nws tau yuav Luv.</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400">
                <a:solidFill>
                  <a:schemeClr val="tx1">
                    <a:lumMod val="65000"/>
                    <a:lumOff val="35000"/>
                  </a:schemeClr>
                </a:solidFill>
              </a:rPr>
              <a:t>Boaz tau txais Ruth thiab Naomi ua tsev neeg thiab ua lub neej zoo siab. Yav tom ntej, Vajntxwv Davi thiab Yexus los ntawm Boaz thiab Luv.</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600">
                <a:solidFill>
                  <a:schemeClr val="tx1">
                    <a:lumMod val="65000"/>
                    <a:lumOff val="35000"/>
                  </a:schemeClr>
                </a:solidFill>
              </a:rPr>
              <a:t>Ruth yog ib tug neeg txawv teb chaws. Nws yog ib tug poj niam zoo thiab siab ncaj thiab ua hauj lwm rau nws niam thiab txiv zoo.</a:t>
            </a:r>
          </a:p>
          <a:p>
            <a:pPr xmlns:a="http://schemas.openxmlformats.org/drawingml/2006/main" algn="ctr"/>
            <a:r xmlns:a="http://schemas.openxmlformats.org/drawingml/2006/main">
              <a:rPr lang="hmn" altLang="ko-KR" sz="3600">
                <a:solidFill>
                  <a:schemeClr val="tx1">
                    <a:lumMod val="65000"/>
                    <a:lumOff val="35000"/>
                  </a:schemeClr>
                </a:solidFill>
              </a:rPr>
              <a:t>Yog li ntawd, nws tau koob hmoov.</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mn" altLang="ko-KR" sz="3600">
                <a:solidFill>
                  <a:schemeClr val="tx1">
                    <a:lumMod val="65000"/>
                    <a:lumOff val="35000"/>
                  </a:schemeClr>
                </a:solidFill>
              </a:rPr>
              <a:t>Peb kuj yuav tsum pab peb cov neeg zej zog</a:t>
            </a:r>
          </a:p>
          <a:p>
            <a:pPr xmlns:a="http://schemas.openxmlformats.org/drawingml/2006/main" algn="ctr"/>
            <a:r xmlns:a="http://schemas.openxmlformats.org/drawingml/2006/main">
              <a:rPr lang="hmn" altLang="ko-KR" sz="3600">
                <a:solidFill>
                  <a:schemeClr val="tx1">
                    <a:lumMod val="65000"/>
                    <a:lumOff val="35000"/>
                  </a:schemeClr>
                </a:solidFill>
              </a:rPr>
              <a:t>thiab pe hawm Vajtswv</a:t>
            </a:r>
          </a:p>
          <a:p>
            <a:pPr xmlns:a="http://schemas.openxmlformats.org/drawingml/2006/main" algn="ctr"/>
            <a:r xmlns:a="http://schemas.openxmlformats.org/drawingml/2006/main">
              <a:rPr lang="hmn" altLang="ko-KR" sz="3600">
                <a:solidFill>
                  <a:schemeClr val="tx1">
                    <a:lumMod val="65000"/>
                    <a:lumOff val="35000"/>
                  </a:schemeClr>
                </a:solidFill>
              </a:rPr>
              <a:t>nrog lub siab zoo thiab lub siab dawb paug.</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hmn" altLang="ko-KR" sz="3600">
                <a:solidFill>
                  <a:schemeClr val="tx1">
                    <a:lumMod val="65000"/>
                    <a:lumOff val="35000"/>
                  </a:schemeClr>
                </a:solidFill>
              </a:rPr>
              <a:t>Thiab cov Iziv yuav paub tias kuv yog tus Tswv thaum kuv ncav tes tawm tsam Iyiv thiab coj cov Yixayee tawm ntawm nws.</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Khiav Dim</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7:5 ua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200"/>
              <a:t>Vajtswv?</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rgbClr val="C00000"/>
                </a:solidFill>
              </a:rPr>
              <a:t>Vajtswv..</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Vajtswv tsis saib lub ntsej muag tab sis saib lub siab.</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Vim li cas Na-aumi rov qab los ntawm Mau-a mus rau Yuda?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vim nws mob..</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vim nws tus txiv tuag..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vim nws ob tug tub tuag..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vim nws xav ntsib nws tsev neeg..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rgbClr val="FF0000"/>
                </a:solidFill>
              </a:rPr>
              <a:t>③ </a:t>
            </a:r>
            <a:r xmlns:a="http://schemas.openxmlformats.org/drawingml/2006/main">
              <a:rPr lang="hmn" altLang="ko-KR" sz="2800">
                <a:solidFill>
                  <a:srgbClr val="FF0000"/>
                </a:solidFill>
              </a:rPr>
              <a:t>vim nws ob tug tub tuag..</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bg1">
                    <a:lumMod val="50000"/>
                  </a:schemeClr>
                </a:solidFill>
              </a:rPr>
              <a:t>Koj cov neeg yuav yog kuv haiv neeg thiab koj tus Vajtswv kuv tus Vajtswv.</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Ruth</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b="1">
                <a:solidFill>
                  <a:schemeClr val="tx1">
                    <a:lumMod val="50000"/>
                    <a:lumOff val="50000"/>
                  </a:schemeClr>
                </a:solidFill>
              </a:rPr>
              <a:t>No. 28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400"/>
              <a:t>Hannah thov Vajtswv</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Thiab tus me nyuam tub Xamuyees tseem loj hlob nyob rau hauv loj hlob thiab nyob rau hauv txaus siab rau tus Tswv thiab nrog txiv neej.</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1 Xamuyee</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Hannah tsis muaj tub. Yog li ntawd, nws nyuaj siab heev uas nws thov Vajtswv. "Auj, Vajtswv, yog hais tias koj muab kuv ib tug tub, kuv yuav muab nws rau koj nyob rau hauv tag nrho nws lub neej."</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Vajtswv nco ntsoov nws tej lus thov thiab muab Hana ib tug tub hu ua Xamuyee.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Hana muab nws tus tub mus pe hawm Vajtswv hauv lub tuam tsev ib yam li nws thov Vajtswv ua ntej.</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Xamuyee nyob hauv lub tuam tsev pe hawm Vajtswv. Nws tau txais kev tshav ntuj ntau ntawm cov txiv neej thiab Vajtswv.</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400">
                <a:solidFill>
                  <a:schemeClr val="tx1">
                    <a:lumMod val="65000"/>
                    <a:lumOff val="35000"/>
                  </a:schemeClr>
                </a:solidFill>
              </a:rPr>
              <a:t>Me Nyuam Xamuyee loj hlob zoo los ua ib tug tub hluas. Tom qab ntawd, tom qab ntawd, nws tau los ua ib tug yaj saub uas mloog Vajtswv lub suab.</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Mauxe qhia Vajtswv tej lus samhwm rau vajntxwv Iziv uas yog Falaus. “Vajtswv Yawmsaub hais li no tias: Cia kuv haivneeg mus, xwv lawv thiaj pe hawm kuv.”</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200">
                <a:solidFill>
                  <a:schemeClr val="tx1">
                    <a:lumMod val="65000"/>
                    <a:lumOff val="35000"/>
                  </a:schemeClr>
                </a:solidFill>
              </a:rPr>
              <a:t>Vajtswv mloog Hannah tej lus thov, nco ntsoov nws thiab teb nws tag nrho.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mn" altLang="ko-KR" sz="3200">
                <a:solidFill>
                  <a:schemeClr val="tx1">
                    <a:lumMod val="65000"/>
                    <a:lumOff val="35000"/>
                  </a:schemeClr>
                </a:solidFill>
              </a:rPr>
              <a:t>Vajtswv yeej mloog peb tej lus thov.</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mn" altLang="ko-KR" sz="3200">
                <a:solidFill>
                  <a:schemeClr val="tx1">
                    <a:lumMod val="65000"/>
                    <a:lumOff val="35000"/>
                  </a:schemeClr>
                </a:solidFill>
              </a:rPr>
              <a:t>Yog li ntawd, peb yuav tsum thov Vajtswv</a:t>
            </a:r>
          </a:p>
          <a:p>
            <a:pPr xmlns:a="http://schemas.openxmlformats.org/drawingml/2006/main" algn="ctr"/>
            <a:r xmlns:a="http://schemas.openxmlformats.org/drawingml/2006/main">
              <a:rPr lang="hmn" altLang="ko-KR" sz="3200">
                <a:solidFill>
                  <a:schemeClr val="tx1">
                    <a:lumMod val="65000"/>
                    <a:lumOff val="35000"/>
                  </a:schemeClr>
                </a:solidFill>
              </a:rPr>
              <a:t>tiag tiag thiab ncaj ncees.</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200"/>
              <a:t>Vajtswv?</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rgbClr val="C00000"/>
                </a:solidFill>
              </a:rPr>
              <a:t>Vajtswv..</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Vajtswv mloog peb tej lus thov thiab teb rau siab ntseeg.</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a:t>
            </a:r>
            <a:r xmlns:a="http://schemas.openxmlformats.org/drawingml/2006/main">
              <a:rPr lang="hmn" altLang="en-US" sz="4000">
                <a:solidFill>
                  <a:srgbClr val="FF0000"/>
                </a:solidFill>
              </a:rPr>
              <a:t> </a:t>
            </a:r>
            <a:r xmlns:a="http://schemas.openxmlformats.org/drawingml/2006/main">
              <a:rPr lang="hmn" altLang="ko-KR" sz="4000">
                <a:solidFill>
                  <a:srgbClr val="FF0000"/>
                </a:solidFill>
              </a:rPr>
              <a:t>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Vim li cas Hannah nyuaj siab heev?</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vim mob plab</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vim tsis muaj nyiaj</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vim tsis muaj tub</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vim nws yog dab tuag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rgbClr val="FF0000"/>
                </a:solidFill>
              </a:rPr>
              <a:t>③ </a:t>
            </a:r>
            <a:r xmlns:a="http://schemas.openxmlformats.org/drawingml/2006/main">
              <a:rPr lang="hmn" altLang="ko-KR" sz="2800">
                <a:solidFill>
                  <a:srgbClr val="FF0000"/>
                </a:solidFill>
              </a:rPr>
              <a:t>vim tsis muaj tub</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Thiab tus me nyuam tub Xamuyees tseem loj hlob nyob rau hauv loj hlob thiab nyob rau hauv txaus siab rau tus Tswv thiab nrog txiv neej.</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1 Xamuyee</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b="1">
                <a:solidFill>
                  <a:schemeClr val="tx1">
                    <a:lumMod val="50000"/>
                    <a:lumOff val="50000"/>
                  </a:schemeClr>
                </a:solidFill>
              </a:rPr>
              <a:t>Tsis muaj.</a:t>
            </a:r>
            <a:r xmlns:a="http://schemas.openxmlformats.org/drawingml/2006/main">
              <a:rPr lang="hmn" altLang="en-US" b="1">
                <a:solidFill>
                  <a:schemeClr val="tx1">
                    <a:lumMod val="50000"/>
                    <a:lumOff val="50000"/>
                  </a:schemeClr>
                </a:solidFill>
              </a:rPr>
              <a:t> </a:t>
            </a:r>
            <a:r xmlns:a="http://schemas.openxmlformats.org/drawingml/2006/main">
              <a:rPr lang="hmn" altLang="ko-KR" b="1">
                <a:solidFill>
                  <a:schemeClr val="tx1">
                    <a:lumMod val="50000"/>
                    <a:lumOff val="50000"/>
                  </a:schemeClr>
                </a:solidFill>
              </a:rPr>
              <a:t>29 Tswv Ntuj lo 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400"/>
              <a:t>Vajntxwv Xa-ules uas yog thawj tus vajntxwv Yixalayees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Yawmsaub teb has tas, “Mej ca le noog puab hab muab puab ua vaaj ntxwv.” Ces Xamuyee txawm hais rau cov Yixayee tias, “Txhua tus rov qab los rau hauv nws lub nroog.”</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1 Xamuyee</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8:22 ib</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"Peb xav tau ib tug huab tais!" Cov Yixayee thov kom muab ib tug vajntxwv rau lawv rau Xamuyee.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“Kuv yuav muab ib tug vajntxwv rau lawv raws li lawv thov.” Vajtswv teb rau Xamuyee.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Vajtswv txib Xa-ules mus cuag Xamuyees. Vajtswv cia Xamuyee hliv roj rau saum nws taubhau los ua vajntxwv kav cov Yixayee.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"Nov yog peb tus thawj coj, Xa-u." Xamuyee qhia rau cov Yixayee paub tias Vajtswv tsa Xa‑u ua tus thawj coj Yixayee.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“Tsis muaj txoj kev! Vajtswv yog leejtwg? Kuv yog ib tug Vajtswv” Falau tsis kam nws heev.</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400">
                <a:solidFill>
                  <a:schemeClr val="tx1">
                    <a:lumMod val="65000"/>
                    <a:lumOff val="35000"/>
                  </a:schemeClr>
                </a:solidFill>
              </a:rPr>
              <a:t>Thaum xub thawj, Xa-ules coj cov Yixayee ua tib zoo mloog Vajtswv lub siab nyiam. Txawm li cas los xij, nws tau los ua vaj ntxwv phem uas ntxeev siab rau Vajtswv lub siab nyiam vim nws khav theeb thiab khav theeb.</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600">
                <a:solidFill>
                  <a:schemeClr val="tx1">
                    <a:lumMod val="65000"/>
                    <a:lumOff val="35000"/>
                  </a:schemeClr>
                </a:solidFill>
              </a:rPr>
              <a:t>Thaum xub thawj Xa-u txo hwj chim.</a:t>
            </a:r>
          </a:p>
          <a:p>
            <a:pPr xmlns:a="http://schemas.openxmlformats.org/drawingml/2006/main" algn="ctr"/>
            <a:r xmlns:a="http://schemas.openxmlformats.org/drawingml/2006/main">
              <a:rPr lang="hmn" altLang="ko-KR" sz="3600">
                <a:solidFill>
                  <a:schemeClr val="tx1">
                    <a:lumMod val="65000"/>
                    <a:lumOff val="35000"/>
                  </a:schemeClr>
                </a:solidFill>
              </a:rPr>
              <a:t>Txawm li cas los xij, tom qab nws tau los ua vaj ntxwv,</a:t>
            </a:r>
          </a:p>
          <a:p>
            <a:pPr xmlns:a="http://schemas.openxmlformats.org/drawingml/2006/main" algn="ctr"/>
            <a:r xmlns:a="http://schemas.openxmlformats.org/drawingml/2006/main">
              <a:rPr lang="hmn" altLang="ko-KR" sz="3600">
                <a:solidFill>
                  <a:schemeClr val="tx1">
                    <a:lumMod val="65000"/>
                    <a:lumOff val="35000"/>
                  </a:schemeClr>
                </a:solidFill>
              </a:rPr>
              <a:t>nws tsis ua raws li Vajtswv lub siab nyiam ntxiv lawm.</a:t>
            </a:r>
          </a:p>
          <a:p>
            <a:pPr xmlns:a="http://schemas.openxmlformats.org/drawingml/2006/main" algn="ctr"/>
            <a:r xmlns:a="http://schemas.openxmlformats.org/drawingml/2006/main">
              <a:rPr lang="hmn" altLang="ko-KR" sz="3600">
                <a:solidFill>
                  <a:schemeClr val="tx1">
                    <a:lumMod val="65000"/>
                    <a:lumOff val="35000"/>
                  </a:schemeClr>
                </a:solidFill>
              </a:rPr>
              <a:t>Nws los ua neeg khavtheeb thiab ntshaw ntshaw.</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mn" altLang="ko-KR" sz="3600">
                <a:solidFill>
                  <a:schemeClr val="tx1">
                    <a:lumMod val="65000"/>
                    <a:lumOff val="35000"/>
                  </a:schemeClr>
                </a:solidFill>
              </a:rPr>
              <a:t>Koj yuav tsum txo hwj chim tas mus li thaum koj Leej Txiv Vajtswv tsa koj sawv.</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200"/>
              <a:t>Vajtswv?</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rgbClr val="C00000"/>
                </a:solidFill>
              </a:rPr>
              <a:t>Vajtswv..</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Vajtswv hlub cov uas txo hwjchim,</a:t>
            </a:r>
          </a:p>
          <a:p>
            <a:r xmlns:a="http://schemas.openxmlformats.org/drawingml/2006/main">
              <a:rPr lang="hmn" altLang="ko-KR" sz="3600">
                <a:solidFill>
                  <a:schemeClr val="tx1">
                    <a:lumMod val="65000"/>
                    <a:lumOff val="35000"/>
                  </a:schemeClr>
                </a:solidFill>
              </a:rPr>
              <a:t>tiam sis tsis lees yuav tus khav theeb.</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Cov Yixayee nug Xamuyee li cas?</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khoom noj</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huab tais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Vajtswv Txojlus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tsev</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rgbClr val="FF0000"/>
                </a:solidFill>
              </a:rPr>
              <a:t>② </a:t>
            </a:r>
            <a:r xmlns:a="http://schemas.openxmlformats.org/drawingml/2006/main">
              <a:rPr lang="hmn" altLang="ko-KR" sz="2800">
                <a:solidFill>
                  <a:srgbClr val="FF0000"/>
                </a:solidFill>
              </a:rPr>
              <a:t>huab tais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Yawmsaub teb has tas, “Mej ca le noog puab hab muab puab ua vaaj ntxwv.” Ces Xamuyee txawm hais rau cov Yixayee tias, “Txhua tus rov qab los rau hauv nws lub nroog.”</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1 Xamuyee</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8:22 ib</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b="1">
                <a:solidFill>
                  <a:schemeClr val="tx1">
                    <a:lumMod val="50000"/>
                    <a:lumOff val="50000"/>
                  </a:schemeClr>
                </a:solidFill>
              </a:rPr>
              <a:t>Tsis muaj.</a:t>
            </a:r>
            <a:r xmlns:a="http://schemas.openxmlformats.org/drawingml/2006/main">
              <a:rPr lang="hmn" altLang="en-US" b="1">
                <a:solidFill>
                  <a:schemeClr val="tx1">
                    <a:lumMod val="50000"/>
                    <a:lumOff val="50000"/>
                  </a:schemeClr>
                </a:solidFill>
              </a:rPr>
              <a:t> </a:t>
            </a:r>
            <a:r xmlns:a="http://schemas.openxmlformats.org/drawingml/2006/main">
              <a:rPr lang="hmn" altLang="ko-KR" b="1">
                <a:solidFill>
                  <a:schemeClr val="tx1">
                    <a:lumMod val="50000"/>
                    <a:lumOff val="50000"/>
                  </a:schemeClr>
                </a:solidFill>
              </a:rPr>
              <a:t>30 Tswv Ntuj lo 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t>Tus Tub Hluas, David uas tua Kaulia</a:t>
            </a:r>
            <a:r xmlns:a="http://schemas.openxmlformats.org/drawingml/2006/main">
              <a:rPr lang="hmn"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Daviv hais rau cov Filitees hais tias, “Koj tuaj tua kuv nrog ntaj thiab hmuv thiab javelin, tiamsis kuv tuaj tawm tsam koj los ntawm tus TSWV uas muaj hwjchim loj kawg nkaus, uas yog Vajtswv cov tubrog Yixalayees tus Vajtswv uas koj tau hais tawmtsam lawm.</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1 Xamuyee</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17:45 ib</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500">
                <a:solidFill>
                  <a:schemeClr val="tx1">
                    <a:lumMod val="65000"/>
                    <a:lumOff val="35000"/>
                  </a:schemeClr>
                </a:solidFill>
              </a:rPr>
              <a:t>Muaj ib tug tub rog loj hu ua Kaulia nyob hauv lub yeej Filitees. Nws thuam Vajtswv lub npe nrog pib sib ntaus.</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400">
                <a:solidFill>
                  <a:schemeClr val="tx1">
                    <a:lumMod val="65000"/>
                    <a:lumOff val="35000"/>
                  </a:schemeClr>
                </a:solidFill>
              </a:rPr>
              <a:t>Tsis muaj leej twg yuav tawm tsam nws vim nws ntshai heev.</a:t>
            </a:r>
          </a:p>
          <a:p>
            <a:r xmlns:a="http://schemas.openxmlformats.org/drawingml/2006/main">
              <a:rPr lang="hmn" altLang="ko-KR" sz="2400">
                <a:solidFill>
                  <a:schemeClr val="tx1">
                    <a:lumMod val="65000"/>
                    <a:lumOff val="35000"/>
                  </a:schemeClr>
                </a:solidFill>
              </a:rPr>
              <a:t>Thaum ntawd, tus tub hluas Davi hais rau vajntxwv Xa-ules hais tias, “Kuv yuav mus tua nws.”</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'Kuv yeej kov yeej nws yog Vajtswv nrog nraim kuv.'</a:t>
            </a:r>
          </a:p>
          <a:p>
            <a:r xmlns:a="http://schemas.openxmlformats.org/drawingml/2006/main">
              <a:rPr lang="hmn" altLang="ko-KR" sz="2800">
                <a:solidFill>
                  <a:schemeClr val="tx1">
                    <a:lumMod val="65000"/>
                    <a:lumOff val="35000"/>
                  </a:schemeClr>
                </a:solidFill>
              </a:rPr>
              <a:t>Davi mus cuag Kaulia nrog tsib lub pob zeb du.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Mauxe thov Vajtswv. "Tus Tswv, thov qhia rau kuv paub tias koj yuav ua dab tsi txij no mus."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500">
                <a:solidFill>
                  <a:schemeClr val="tx1">
                    <a:lumMod val="65000"/>
                    <a:lumOff val="35000"/>
                  </a:schemeClr>
                </a:solidFill>
              </a:rPr>
              <a:t>David hais rau Goliath uas tuaj tua nws nrog ntaj thiab hmuv. "Kuv tawm tsam koj los ntawm tus Tswv Vajtswv lub npe!"</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600">
                <a:solidFill>
                  <a:schemeClr val="tx1">
                    <a:lumMod val="65000"/>
                    <a:lumOff val="35000"/>
                  </a:schemeClr>
                </a:solidFill>
              </a:rPr>
              <a:t>Davi muab ib lub pob zeb ntaus Kaulia rau ntawm nws lub hauv pliaj.</a:t>
            </a:r>
          </a:p>
          <a:p>
            <a:r xmlns:a="http://schemas.openxmlformats.org/drawingml/2006/main">
              <a:rPr lang="hmn" altLang="ko-KR" sz="2600">
                <a:solidFill>
                  <a:schemeClr val="tx1">
                    <a:lumMod val="65000"/>
                    <a:lumOff val="35000"/>
                  </a:schemeClr>
                </a:solidFill>
              </a:rPr>
              <a:t>David tau txais kev yeej ntawm kev sib ntaus sib tua no nrog Vajtswv txoj kev pab.</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200">
                <a:solidFill>
                  <a:schemeClr val="tx1">
                    <a:lumMod val="65000"/>
                    <a:lumOff val="35000"/>
                  </a:schemeClr>
                </a:solidFill>
              </a:rPr>
              <a:t>Cov tub rog Ixayees ntshai</a:t>
            </a:r>
            <a:r xmlns:a="http://schemas.openxmlformats.org/drawingml/2006/main">
              <a:rPr lang="hmn" altLang="en-US" sz="3200">
                <a:solidFill>
                  <a:schemeClr val="tx1">
                    <a:lumMod val="65000"/>
                    <a:lumOff val="35000"/>
                  </a:schemeClr>
                </a:solidFill>
              </a:rPr>
              <a:t> </a:t>
            </a:r>
            <a:r xmlns:a="http://schemas.openxmlformats.org/drawingml/2006/main">
              <a:rPr lang="hmn" altLang="ko-KR" sz="3200">
                <a:solidFill>
                  <a:schemeClr val="tx1">
                    <a:lumMod val="65000"/>
                    <a:lumOff val="35000"/>
                  </a:schemeClr>
                </a:solidFill>
              </a:rPr>
              <a:t>ntawm Goliath loj heev. Lawv ntshai nws.</a:t>
            </a:r>
          </a:p>
          <a:p>
            <a:pPr xmlns:a="http://schemas.openxmlformats.org/drawingml/2006/main" algn="ctr"/>
            <a:r xmlns:a="http://schemas.openxmlformats.org/drawingml/2006/main">
              <a:rPr lang="hmn" altLang="ko-KR" sz="3200">
                <a:solidFill>
                  <a:schemeClr val="tx1">
                    <a:lumMod val="65000"/>
                    <a:lumOff val="35000"/>
                  </a:schemeClr>
                </a:solidFill>
              </a:rPr>
              <a:t>Txawm li cas los xij, David, uas ntseeg Vajtswv txoj kev tiv thaiv, tau tawm tsam nws siab tawv thiab tua nws.</a:t>
            </a:r>
          </a:p>
          <a:p>
            <a:pPr xmlns:a="http://schemas.openxmlformats.org/drawingml/2006/main" algn="ctr"/>
            <a:r xmlns:a="http://schemas.openxmlformats.org/drawingml/2006/main">
              <a:rPr lang="hmn" altLang="ko-KR" sz="3200">
                <a:solidFill>
                  <a:schemeClr val="tx1">
                    <a:lumMod val="65000"/>
                    <a:lumOff val="35000"/>
                  </a:schemeClr>
                </a:solidFill>
              </a:rPr>
              <a:t>Peb yuav tsum ntseeg tias Vajtswv yeej tiv thaiv peb. Peb muaj peev xwm ua siab loj los ntawm kev ntseeg Vajtswv yuav tiv thaiv peb nyob rau txhua qhov xwm txheej.</a:t>
            </a:r>
          </a:p>
          <a:p>
            <a:pPr xmlns:a="http://schemas.openxmlformats.org/drawingml/2006/main" algn="ctr"/>
            <a:r xmlns:a="http://schemas.openxmlformats.org/drawingml/2006/main">
              <a:rPr lang="hmn" altLang="ko-KR" sz="3200">
                <a:solidFill>
                  <a:schemeClr val="tx1">
                    <a:lumMod val="65000"/>
                    <a:lumOff val="35000"/>
                  </a:schemeClr>
                </a:solidFill>
              </a:rPr>
              <a:t>Kev ua siab loj uas yog los ntawm kev ntseeg Vajtswv tuaj yeem kov yeej txhua yam kev ntshai.</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200"/>
              <a:t>Vajtswv?</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rgbClr val="C00000"/>
                </a:solidFill>
              </a:rPr>
              <a:t>Vajtswv..</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Vajtswv muab yeej rau cov uas tawm tsam rau Nws.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Dab tsi yog David pov rau Kaulia?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rab ntaj</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hmuv</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pob zeb</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daim ntaub thaiv</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rgbClr val="FF0000"/>
                </a:solidFill>
              </a:rPr>
              <a:t>③ </a:t>
            </a:r>
            <a:r xmlns:a="http://schemas.openxmlformats.org/drawingml/2006/main">
              <a:rPr lang="hmn" altLang="ko-KR" sz="2800">
                <a:solidFill>
                  <a:srgbClr val="FF0000"/>
                </a:solidFill>
              </a:rPr>
              <a:t>pob zeb</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Daviv hais rau cov Filitees hais tias, “Koj tuaj tua kuv nrog ntaj thiab hmuv thiab javelin, tiamsis kuv tuaj tawm tsam koj los ntawm tus TSWV uas muaj hwjchim loj kawg nkaus, uas yog Vajtswv cov tubrog Yixalayees tus Vajtswv uas koj tau hais tawmtsam lawm.</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1 Xamuyee</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17:45 ib</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700">
                <a:solidFill>
                  <a:schemeClr val="tx1">
                    <a:lumMod val="65000"/>
                    <a:lumOff val="35000"/>
                  </a:schemeClr>
                </a:solidFill>
              </a:rPr>
              <a:t>Vajtswv tso kaum qhov kev puas tsuaj los rau thoob plaws tebchaws Iziv. Cov neeg Iyiv thiab Falaus paub tias leej twg yog Vajtswv tiag.</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“Mauxes, cia li tawm hauv Iyi tebchaws nrog koj cov Yixayee tag nrho tam sim no.” Falau tsis muaj kev xaiv tab sis cia lawv mus.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600">
                <a:solidFill>
                  <a:schemeClr val="tx1">
                    <a:lumMod val="65000"/>
                    <a:lumOff val="35000"/>
                  </a:schemeClr>
                </a:solidFill>
              </a:rPr>
              <a:t>Falau xav tias nws yog tus muaj zog tshaj uas tsis quav ntsej Vajtswv.</a:t>
            </a:r>
            <a:r xmlns:a="http://schemas.openxmlformats.org/drawingml/2006/main">
              <a:rPr lang="hmn"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hmn" altLang="ko-KR" sz="3600">
                <a:solidFill>
                  <a:schemeClr val="tx1">
                    <a:lumMod val="65000"/>
                    <a:lumOff val="35000"/>
                  </a:schemeClr>
                </a:solidFill>
              </a:rPr>
              <a:t>Yog li, nws yuav tsum tau nyob rau hauv kev puas tsuaj loj.</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mn" altLang="ko-KR" sz="3600">
                <a:solidFill>
                  <a:schemeClr val="tx1">
                    <a:lumMod val="65000"/>
                    <a:lumOff val="35000"/>
                  </a:schemeClr>
                </a:solidFill>
              </a:rPr>
              <a:t>Peb yuav tsum lees paub tias Vajtswv yog tus uas muaj hwjchim loj kawg nkaus tsis yog peb.</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hmn" altLang="ko-KR" sz="3600">
                <a:solidFill>
                  <a:schemeClr val="tx1">
                    <a:lumMod val="65000"/>
                    <a:lumOff val="35000"/>
                  </a:schemeClr>
                </a:solidFill>
              </a:rPr>
              <a:t>Thaus Yawmsaub pum tas nwg moog saib, Vaajtswv txawm hu nwg</a:t>
            </a:r>
          </a:p>
          <a:p>
            <a:r xmlns:a="http://schemas.openxmlformats.org/drawingml/2006/main">
              <a:rPr lang="hmn" altLang="ko-KR" sz="3600">
                <a:solidFill>
                  <a:schemeClr val="tx1">
                    <a:lumMod val="65000"/>
                    <a:lumOff val="35000"/>
                  </a:schemeClr>
                </a:solidFill>
              </a:rPr>
              <a:t>nyob rau hauv lub bushes,</a:t>
            </a:r>
          </a:p>
          <a:p>
            <a:r xmlns:a="http://schemas.openxmlformats.org/drawingml/2006/main">
              <a:rPr lang="hmn" altLang="ko-KR" sz="3600">
                <a:solidFill>
                  <a:schemeClr val="tx1">
                    <a:lumMod val="65000"/>
                    <a:lumOff val="35000"/>
                  </a:schemeClr>
                </a:solidFill>
              </a:rPr>
              <a:t>"Mauxes! Moses!" Thiab Mauxes hais tias, "Kuv nyob ntawm no."</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hmn" altLang="ko-KR" sz="2800">
                <a:solidFill>
                  <a:schemeClr val="tx1">
                    <a:lumMod val="65000"/>
                    <a:lumOff val="35000"/>
                  </a:schemeClr>
                </a:solidFill>
              </a:rPr>
              <a:t>Khiav Dim</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3:4 ua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200"/>
              <a:t>Vajtswv?</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rgbClr val="C00000"/>
                </a:solidFill>
              </a:rPr>
              <a:t>Vajtswv..</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Vajtswv yog txawv daim duab mlom lossis lwm tus vajtswv cuav.</a:t>
            </a:r>
          </a:p>
          <a:p>
            <a:r xmlns:a="http://schemas.openxmlformats.org/drawingml/2006/main">
              <a:rPr lang="hmn" altLang="ko-KR" sz="3600">
                <a:solidFill>
                  <a:schemeClr val="tx1">
                    <a:lumMod val="65000"/>
                    <a:lumOff val="35000"/>
                  </a:schemeClr>
                </a:solidFill>
              </a:rPr>
              <a:t>Vajtswv muaj txojsia nyob thiab ua haujlwm nrog Nws lub hwjchim loj kawg nkaus.</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Puas muaj kev puas tsuaj ntau npaum li cas Vajtswv tau tso tseg hla tebchaws Iziv?</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tsib</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xya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kaum ob</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kaum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rgbClr val="FF0000"/>
                </a:solidFill>
              </a:rPr>
              <a:t>④ </a:t>
            </a:r>
            <a:r xmlns:a="http://schemas.openxmlformats.org/drawingml/2006/main">
              <a:rPr lang="hmn" altLang="ko-KR" sz="2800">
                <a:solidFill>
                  <a:srgbClr val="FF0000"/>
                </a:solidFill>
              </a:rPr>
              <a:t>kaum</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hmn" altLang="ko-KR" sz="3600">
                <a:solidFill>
                  <a:schemeClr val="tx1">
                    <a:lumMod val="65000"/>
                    <a:lumOff val="35000"/>
                  </a:schemeClr>
                </a:solidFill>
              </a:rPr>
              <a:t>Thiab cov Iziv yuav paub tias kuv yog tus Tswv thaum kuv ncav tes tawm tsam Iyiv thiab coj cov Yixayee tawm ntawm nws.</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Khiav Dim</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7:5 ua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b="1">
                <a:solidFill>
                  <a:schemeClr val="tx1">
                    <a:lumMod val="50000"/>
                    <a:lumOff val="50000"/>
                  </a:schemeClr>
                </a:solidFill>
              </a:rPr>
              <a:t>TSIS MUAJ. 18</a:t>
            </a:r>
            <a:r xmlns:a="http://schemas.openxmlformats.org/drawingml/2006/main">
              <a:rPr lang="hmn" altLang="en-US" b="1">
                <a:solidFill>
                  <a:schemeClr val="tx1">
                    <a:lumMod val="50000"/>
                    <a:lumOff val="50000"/>
                  </a:schemeClr>
                </a:solidFill>
              </a:rPr>
              <a:t> </a:t>
            </a:r>
            <a:r xmlns:a="http://schemas.openxmlformats.org/drawingml/2006/main">
              <a:rPr lang="hmn" altLang="ko-KR" b="1">
                <a:solidFill>
                  <a:schemeClr val="tx1">
                    <a:lumMod val="50000"/>
                    <a:lumOff val="50000"/>
                  </a:schemeClr>
                </a:solidFill>
              </a:rPr>
              <a:t>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400"/>
              <a:t>Pillar of Huab</a:t>
            </a:r>
          </a:p>
          <a:p>
            <a:pPr xmlns:a="http://schemas.openxmlformats.org/drawingml/2006/main" algn="ctr"/>
            <a:r xmlns:a="http://schemas.openxmlformats.org/drawingml/2006/main">
              <a:rPr lang="hmn" altLang="ko-KR" sz="4400"/>
              <a:t>thiab ib tug ncej hluav taws</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Hnub twg tus Tswv mus ua ntej ntawm lawv hauv ib tug ncej huab coj lawv txoj kev thiab thaum hmo ntuj nyob rau hauv ib tug ncej hluav taws kom kaj rau lawv, yog li ntawd lawv yuav taug kev nyob rau hauv nruab hnub lossis hmo ntuj.</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Khiav Dim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Cov Yixayee nyob tebchaws Iziv tau 430 xyoo. Lawv tawm hauv tebchaws Iziv rov qab mus rau thaj av uas tau cog lus tseg—Kana-as-thaum kawg ntawm 430 xyoo.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"Yuav ua li cas peb thiaj tau txoj kev zoo?", "Yog tias peb ntsib cov neeg phem ntawm txoj kev?" Lawv txhawj heev.</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Thaum ntawd, Vajtswv ua pov thawj rau lawv tias nws yog tus coj lawv. Nws yog tus ncej huab.</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Thaum tsaus ntuj, nws los ua tus ncej hluav taws. Zoo li no, Vajtswv coj lawv mus hmo ntuj thiab nruab hnub.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400">
                <a:solidFill>
                  <a:schemeClr val="tx1">
                    <a:lumMod val="65000"/>
                    <a:lumOff val="35000"/>
                  </a:schemeClr>
                </a:solidFill>
              </a:rPr>
              <a:t>“Peb tsis ntshai, rau qhov Vajtswv nrog peb nyob!” Cov Yixayee ua Vajtswv tsaug uas tau coj tus ncej huab thiab tus ncej hluav taws.</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hmn" altLang="ko-KR" sz="2800">
                <a:solidFill>
                  <a:schemeClr val="tx1">
                    <a:lumMod val="65000"/>
                    <a:lumOff val="35000"/>
                  </a:schemeClr>
                </a:solidFill>
              </a:rPr>
              <a:t>Muaj ib hnub, thaum Mauxes pom ib tug Iziv ntaus ib tug Yixalayees, nws chim heev, nrog nws cov neeg thiab tua cov Iziv.</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a:t>
            </a:r>
            <a:r xmlns:a="http://schemas.openxmlformats.org/drawingml/2006/main">
              <a:rPr lang="hmn" altLang="en-US" sz="4000">
                <a:solidFill>
                  <a:srgbClr val="FF0000"/>
                </a:solidFill>
              </a:rPr>
              <a:t> </a:t>
            </a:r>
            <a:r xmlns:a="http://schemas.openxmlformats.org/drawingml/2006/main">
              <a:rPr lang="hmn" altLang="ko-KR" sz="4000">
                <a:solidFill>
                  <a:srgbClr val="FF0000"/>
                </a:solidFill>
              </a:rPr>
              <a:t>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600">
                <a:solidFill>
                  <a:schemeClr val="tx1">
                    <a:lumMod val="65000"/>
                    <a:lumOff val="35000"/>
                  </a:schemeClr>
                </a:solidFill>
              </a:rPr>
              <a:t>Thaum cov Yixayee coob tus hla tebchaws moj sab qhua txaus ntshai, Vajtswv qhia lawv tej pov thawj tias Nws coj thiab tiv thaiv lawv nrog tus ncej huab thiab tus ncej hluav taws.</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mn" altLang="ko-KR" sz="3600">
                <a:solidFill>
                  <a:schemeClr val="tx1">
                    <a:lumMod val="65000"/>
                    <a:lumOff val="35000"/>
                  </a:schemeClr>
                </a:solidFill>
              </a:rPr>
              <a:t>Nimno, Vajtswv nrog nraim kuv thiab tiv thaiv kuv. Cia peb ua Vajtswv tsaug.</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200"/>
              <a:t>Vajtswv?</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rgbClr val="C00000"/>
                </a:solidFill>
              </a:rPr>
              <a:t>Vajtswv..</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Vajtswv nrog nraim peb ib txwm.</a:t>
            </a:r>
          </a:p>
          <a:p>
            <a:r xmlns:a="http://schemas.openxmlformats.org/drawingml/2006/main">
              <a:rPr lang="hmn" altLang="ko-KR" sz="3600">
                <a:solidFill>
                  <a:schemeClr val="tx1">
                    <a:lumMod val="65000"/>
                    <a:lumOff val="35000"/>
                  </a:schemeClr>
                </a:solidFill>
              </a:rPr>
              <a:t>Thiab nws tiv thaiv peb hmo ntuj thiab nruab hnub.</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Thaum cov Yixayee tawm hauv Iyi tebchaws mus, Vajtswv coj lawv li cas?</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tus ncej huab thiab tus ncej hluav taws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noog thiab ntses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hnub thiab hli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dev thiab miv</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rgbClr val="FF0000"/>
                </a:solidFill>
              </a:rPr>
              <a:t>① </a:t>
            </a:r>
            <a:r xmlns:a="http://schemas.openxmlformats.org/drawingml/2006/main">
              <a:rPr lang="hmn" altLang="ko-KR" sz="2800">
                <a:solidFill>
                  <a:srgbClr val="FF0000"/>
                </a:solidFill>
              </a:rPr>
              <a:t>tus ncej huab thiab tus ncej hluav taws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Hnub twg tus Tswv mus ua ntej ntawm lawv hauv ib tug ncej huab coj lawv txoj kev thiab thaum hmo ntuj nyob rau hauv ib tug ncej hluav taws kom kaj rau lawv, yog li ntawd lawv yuav taug kev nyob rau hauv nruab hnub lossis hmo ntuj.</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Khiav Dim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b="1">
                <a:solidFill>
                  <a:schemeClr val="tx1">
                    <a:lumMod val="50000"/>
                    <a:lumOff val="50000"/>
                  </a:schemeClr>
                </a:solidFill>
              </a:rPr>
              <a:t>Nqe 19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400"/>
              <a:t>Cov Yixayee hla dej hiav txwv sib faib rau hauv av qhuav</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Ces Mauxes tsa tes hla dej hiavtxwv, thiab tag nrho hmo ntawd tus Tswv tau ntiab dej hiavtxwv rov qab nrog cua sab hnub tuaj uas muaj zog thiab tig mus rau hauv av qhuav. Cov dej tau faib,</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Khiav Dim</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14:</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Mauxe thiab cov Yixayee ntsib Hiavtxwv Liab thaum taug kev mus rau Khana-as.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Cov Iyi txawm muab cov Yixalayees caum lawv dua.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Tom qab ntawd, muaj ib qho zoo kawg nkaus! Vajtswv cia Hiavtxwv Liab faib thiab cov Yixayee taug kev hla av qhuav.</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Cov tub rog Iyiv caum lawv, tab sis dej hiav txwv rov qab los, tag nrho cov tub rog Iyiv raug dej nyab rau hauv hiav txwv. Tsis yog ib tug ntawm lawv dim.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hmn" altLang="ko-KR" sz="2800">
                <a:solidFill>
                  <a:schemeClr val="tx1">
                    <a:lumMod val="65000"/>
                    <a:lumOff val="35000"/>
                  </a:schemeClr>
                </a:solidFill>
              </a:rPr>
              <a:t>Thaum Falau hnov li ntawd, Mauxe ntshai nws thiab khiav tawm ntawm Iyi tebchaws mus thiab mus nyob hauv tebchaws moj sab qhua Midias.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Peb ua Vajtswv tsaug uas cawm peb dim! Cov Yixayee sawvdaws hu nkauj zoo siab heev.</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600">
                <a:solidFill>
                  <a:schemeClr val="tx1">
                    <a:lumMod val="65000"/>
                    <a:lumOff val="35000"/>
                  </a:schemeClr>
                </a:solidFill>
              </a:rPr>
              <a:t>Vajtswv cawm cov Yixayee dim ntawm lawv tej kev nyuaj siab.</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mn" altLang="ko-KR" sz="3600">
                <a:solidFill>
                  <a:schemeClr val="tx1">
                    <a:lumMod val="65000"/>
                    <a:lumOff val="35000"/>
                  </a:schemeClr>
                </a:solidFill>
              </a:rPr>
              <a:t>Kuv kuj nyob rau hauv qhov xwm txheej kom tuag vim kev txhaum, tiam sis Vajtswv txib Yexus los cawm kuv!</a:t>
            </a:r>
          </a:p>
          <a:p>
            <a:pPr xmlns:a="http://schemas.openxmlformats.org/drawingml/2006/main" algn="ctr"/>
            <a:r xmlns:a="http://schemas.openxmlformats.org/drawingml/2006/main">
              <a:rPr lang="hmn" altLang="ko-KR" sz="3600">
                <a:solidFill>
                  <a:schemeClr val="tx1">
                    <a:lumMod val="65000"/>
                    <a:lumOff val="35000"/>
                  </a:schemeClr>
                </a:solidFill>
              </a:rPr>
              <a:t>Vajtswv cawm kuv dim ntawm txoj kev tuag mus ib txhis!</a:t>
            </a:r>
          </a:p>
          <a:p>
            <a:pPr xmlns:a="http://schemas.openxmlformats.org/drawingml/2006/main" algn="ctr"/>
            <a:r xmlns:a="http://schemas.openxmlformats.org/drawingml/2006/main">
              <a:rPr lang="hmn" altLang="ko-KR" sz="3600">
                <a:solidFill>
                  <a:schemeClr val="tx1">
                    <a:lumMod val="65000"/>
                    <a:lumOff val="35000"/>
                  </a:schemeClr>
                </a:solidFill>
              </a:rPr>
              <a:t>Au tus Tswv, ua tsaug ntau!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200"/>
              <a:t>Vajtswv yog?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rgbClr val="C00000"/>
                </a:solidFill>
              </a:rPr>
              <a:t>Vajtswv.</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Vajtswv yog peb tus Cawmseej uas cawm nws haiv neeg txoj kev zoo.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Cov Yixayee hla Hiavtxwv Liab ua li cas?</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Vajtswv xa ib lub nkoj loj rau lawv.</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Vajtswv cia lawv taug kev hauv dej hiav txwv.</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Vajtswv muab Hiavtxwv Liab faib thiab cia lawv taug kev mus</a:t>
            </a:r>
          </a:p>
          <a:p>
            <a:r xmlns:a="http://schemas.openxmlformats.org/drawingml/2006/main">
              <a:rPr lang="hmn" altLang="ko-KR" sz="2800">
                <a:solidFill>
                  <a:schemeClr val="tx1">
                    <a:lumMod val="65000"/>
                    <a:lumOff val="35000"/>
                  </a:schemeClr>
                </a:solidFill>
              </a:rPr>
              <a:t>av qhuav.</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Vajtswv cia lawv ya hla hiav txwv.</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rgbClr val="FF0000"/>
                </a:solidFill>
              </a:rPr>
              <a:t>③ </a:t>
            </a:r>
            <a:r xmlns:a="http://schemas.openxmlformats.org/drawingml/2006/main">
              <a:rPr lang="hmn" altLang="ko-KR" sz="2800">
                <a:solidFill>
                  <a:srgbClr val="FF0000"/>
                </a:solidFill>
              </a:rPr>
              <a:t>Vajtswv muab Hiavtxwv Liab faib thiab cia lawv taug kev mus</a:t>
            </a:r>
          </a:p>
          <a:p>
            <a:r xmlns:a="http://schemas.openxmlformats.org/drawingml/2006/main">
              <a:rPr lang="hmn" altLang="ko-KR" sz="2800">
                <a:solidFill>
                  <a:srgbClr val="FF0000"/>
                </a:solidFill>
              </a:rPr>
              <a:t>av qhuav.</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Ces Mauxes tsa tes hla dej hiavtxwv, thiab tag nrho hmo ntawd tus Tswv tau ntiab dej hiavtxwv rov qab nrog cua sab hnub tuaj uas muaj zog thiab tig mus rau hauv av qhuav. Cov dej tau faib,</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Khiav Dim</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14:</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b="1">
                <a:solidFill>
                  <a:schemeClr val="tx1">
                    <a:lumMod val="50000"/>
                    <a:lumOff val="50000"/>
                  </a:schemeClr>
                </a:solidFill>
              </a:rPr>
              <a:t>No. 20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600"/>
              <a:t>Vajtswv Leej Txiv Saum Ntuj Ceeb Tsheej</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bg1">
                    <a:lumMod val="50000"/>
                  </a:schemeClr>
                </a:solidFill>
              </a:rPr>
              <a:t>"Kuv tau hnov cov Yixalayees yws, hais rau lawv tias, 'Thaum tsaus ntuj nej yuav noj nqaij, thiab thaum sawv ntxov nej yuav noj mov, ces nej yuav paub tias kuv yog tus TSWV nej tus Vajtswv.'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Khiav Dim</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Cov Yixayee tsis muaj mov noj nyob tom suab puam. Ces lawv txawm yws Mauxe thiab Vajtswv.</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Ces tus Tswv hais rau Mauxes. "Kuv yuav tso zaub mov saum ntuj los rau koj."</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Thaum sawv ntxov, nyias flakes zoo li Frost tshwm nyob rau hauv cov suab puam pem teb.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hmn" altLang="ko-KR" sz="2800">
                <a:solidFill>
                  <a:schemeClr val="tx1">
                    <a:lumMod val="65000"/>
                    <a:lumOff val="35000"/>
                  </a:schemeClr>
                </a:solidFill>
              </a:rPr>
              <a:t>Mauxe ua tus tswv yug yaj tau 40 xyoo thiab thaum kawg nws muaj 80 xyoo.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Thaum yav tsaus ntuj quail tuaj hla lawv thiab ntog thiab npog lub yeej. Lawv sau lawv, ua noj thiab noj lawv. Lawv tsis tshaib plab txawm nyob hauv hav suab puam.</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600">
                <a:solidFill>
                  <a:schemeClr val="tx1">
                    <a:lumMod val="65000"/>
                    <a:lumOff val="35000"/>
                  </a:schemeClr>
                </a:solidFill>
              </a:rPr>
              <a:t>“Ua tsaug, Vajtswv!” Mauxe thiab cov Yixayee xav tsis thoob txog Vajtswv lub hwjchim uas muaj hwjchim loj kawg nkaus.</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600">
                <a:solidFill>
                  <a:schemeClr val="tx1">
                    <a:lumMod val="65000"/>
                    <a:lumOff val="35000"/>
                  </a:schemeClr>
                </a:solidFill>
              </a:rPr>
              <a:t>Vajtswv pub Nws cov neeg noj mov txhua hnub nrog txoj kev zoo kawg nkaus thiab Nws lub hwj chim uas muaj hwjchim loj kawg nkaus txawm nyob hauv cov suab puam qhov twg lawv nrhiav tsis tau.</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mn" altLang="ko-KR" sz="3600">
                <a:solidFill>
                  <a:schemeClr val="tx1">
                    <a:lumMod val="65000"/>
                    <a:lumOff val="35000"/>
                  </a:schemeClr>
                </a:solidFill>
              </a:rPr>
              <a:t>Peb ntseeg hais tias Vajtswv yuav muab peb tej yam uas yuav tsum tau ua nrog Nws txoj kev zoo siab ncaj ncees.</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200"/>
              <a:t>Vajtswv yog?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rgbClr val="C00000"/>
                </a:solidFill>
              </a:rPr>
              <a:t>Vajtswv..</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Nws yog tus Vajtswv uas zoo kawg nkaus uas paub peb tej kev xav tau ua ntej thiab muab Nws txoj kev zoo kawg nkaus rau lawv.</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Vajtswv pub dabtsi rau Nws cov tibneeg tshaib plab?</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Manna thiab Quail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Khoom noj thiab mis nyuj</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Nqaij thiab dej</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Zaub thiab kua zaub</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rgbClr val="FF0000"/>
                </a:solidFill>
              </a:rPr>
              <a:t>① </a:t>
            </a:r>
            <a:r xmlns:a="http://schemas.openxmlformats.org/drawingml/2006/main">
              <a:rPr lang="hmn" altLang="ko-KR" sz="2800">
                <a:solidFill>
                  <a:srgbClr val="FF0000"/>
                </a:solidFill>
              </a:rPr>
              <a:t>Manna thiab Quail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bg1">
                    <a:lumMod val="50000"/>
                  </a:schemeClr>
                </a:solidFill>
              </a:rPr>
              <a:t>"Kuv tau hnov cov Yixalayees yws, hais rau lawv tias, 'Thaum tsaus ntuj nej yuav noj nqaij, thiab thaum sawv ntxov nej yuav noj mov, ces nej yuav paub tias kuv yog tus TSWV nej tus Vajtswv.'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Khiav Dim</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hmn" altLang="ko-KR" b="1">
                <a:solidFill>
                  <a:schemeClr val="tx1">
                    <a:lumMod val="50000"/>
                    <a:lumOff val="50000"/>
                  </a:schemeClr>
                </a:solidFill>
              </a:rPr>
              <a:t>Tsis muaj.</a:t>
            </a:r>
            <a:r xmlns:a="http://schemas.openxmlformats.org/drawingml/2006/main">
              <a:rPr lang="hmn" altLang="en-US" b="1">
                <a:solidFill>
                  <a:schemeClr val="tx1">
                    <a:lumMod val="50000"/>
                    <a:lumOff val="50000"/>
                  </a:schemeClr>
                </a:solidFill>
              </a:rPr>
              <a:t> </a:t>
            </a:r>
            <a:r xmlns:a="http://schemas.openxmlformats.org/drawingml/2006/main">
              <a:rPr lang="hmn" altLang="ko-KR" b="1">
                <a:solidFill>
                  <a:schemeClr val="tx1">
                    <a:lumMod val="50000"/>
                    <a:lumOff val="50000"/>
                  </a:schemeClr>
                </a:solidFill>
              </a:rPr>
              <a:t>21 Tswv Ntuj lo 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hmn" altLang="ko-KR" sz="4000"/>
              <a:t>Kaum Nqe Lus Qhia</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hmn" altLang="ko-KR" sz="3600">
                <a:solidFill>
                  <a:schemeClr val="tx1">
                    <a:lumMod val="65000"/>
                    <a:lumOff val="35000"/>
                  </a:schemeClr>
                </a:solidFill>
              </a:rPr>
              <a:t>Mauxe nrog Yawmsaub nyob ntawd plaub caug hnub plaub caug hmo tsis tau noj mov</a:t>
            </a:r>
          </a:p>
          <a:p>
            <a:r xmlns:a="http://schemas.openxmlformats.org/drawingml/2006/main">
              <a:rPr lang="hmn" altLang="ko-KR" sz="3600">
                <a:solidFill>
                  <a:schemeClr val="tx1">
                    <a:lumMod val="65000"/>
                    <a:lumOff val="35000"/>
                  </a:schemeClr>
                </a:solidFill>
              </a:rPr>
              <a:t>mov los yog dej haus. Thiab nws tau sau rau hauv cov ntawv sau cov lus ntawm kev khi lus - Kaum Nqe Lus txib.</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hmn" altLang="ko-KR" sz="2800">
                <a:solidFill>
                  <a:schemeClr val="tx1">
                    <a:lumMod val="65000"/>
                    <a:lumOff val="35000"/>
                  </a:schemeClr>
                </a:solidFill>
              </a:rPr>
              <a:t>Khiav Dim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hmn" altLang="ko-KR" sz="2800">
                <a:solidFill>
                  <a:schemeClr val="tx1">
                    <a:lumMod val="65000"/>
                    <a:lumOff val="35000"/>
                  </a:schemeClr>
                </a:solidFill>
              </a:rPr>
              <a:t>Cov Yixalayees tuaj txog ntawm lub Roob Horeb (Lub Roob Xinais). Tswv Ntuj lub koob meej puv npo rau saum lub roob Sinai (Roob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hmn" altLang="ko-KR" sz="2800">
                <a:solidFill>
                  <a:schemeClr val="tx1">
                    <a:lumMod val="65000"/>
                    <a:lumOff val="35000"/>
                  </a:schemeClr>
                </a:solidFill>
              </a:rPr>
              <a:t>Vajtswv hais rau Mauxes hais tias, “Cia li los cuag kuv saum lub roob.” Mauxe nce mus saum roob ntawm Vajtswv.</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hmn" altLang="ko-KR" sz="2800">
                <a:solidFill>
                  <a:schemeClr val="tx1">
                    <a:lumMod val="65000"/>
                    <a:lumOff val="35000"/>
                  </a:schemeClr>
                </a:solidFill>
              </a:rPr>
              <a:t>Muaj ib hnub, Tswv Ntuj hu nws nyob rau hauv lub qhov cub thiab hais rau nws. "Kuv xa koj mus rau Falau kom cawm kuv haiv neeg cov Yixayee tawm hauv Iyi tebchaws."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hmn" altLang="ko-KR" sz="2800">
                <a:solidFill>
                  <a:schemeClr val="tx1">
                    <a:lumMod val="65000"/>
                    <a:lumOff val="35000"/>
                  </a:schemeClr>
                </a:solidFill>
              </a:rPr>
              <a:t>Tswv Ntuj tau ntsib saum roob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hmn" altLang="ko-KR" sz="2800">
                <a:solidFill>
                  <a:schemeClr val="tx1">
                    <a:lumMod val="65000"/>
                    <a:lumOff val="35000"/>
                  </a:schemeClr>
                </a:solidFill>
              </a:rPr>
              <a:t>Vajtswv muab cov pob zeb rau Mauxes. Vajtswv tau sau tej kevcai thiab tej lus samhwm rau cov Yixayee coj raws li Yehauvas Cov Timkhawv.</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hmn" altLang="ko-KR" sz="2600">
                <a:solidFill>
                  <a:schemeClr val="tx1">
                    <a:lumMod val="65000"/>
                    <a:lumOff val="35000"/>
                  </a:schemeClr>
                </a:solidFill>
              </a:rPr>
              <a:t>"Ua tsaug, tus Tswv, rau qhov koj muab txoj cai rau peb."</a:t>
            </a:r>
          </a:p>
          <a:p>
            <a:r xmlns:a="http://schemas.openxmlformats.org/drawingml/2006/main">
              <a:rPr lang="hmn" altLang="ko-KR" sz="2600">
                <a:solidFill>
                  <a:schemeClr val="tx1">
                    <a:lumMod val="65000"/>
                    <a:lumOff val="35000"/>
                  </a:schemeClr>
                </a:solidFill>
              </a:rPr>
              <a:t>Mauxe xav hais tias, “Kuv yuav xa thiab qhia Kaum Nqe Kevcai muaj nuj nqis no.”</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mn" altLang="ko-KR" sz="4000">
                <a:solidFill>
                  <a:srgbClr val="FF0000"/>
                </a:solidFill>
              </a:rPr>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hmn" altLang="ko-KR" sz="3200">
                <a:solidFill>
                  <a:schemeClr val="tx1">
                    <a:lumMod val="65000"/>
                    <a:lumOff val="35000"/>
                  </a:schemeClr>
                </a:solidFill>
              </a:rPr>
              <a:t>Kaum Nqe Kevcai yog cov kev cai uas muaj nqi heev uas Vajtswv tau muab rau peb lub neej.</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mn" altLang="ko-KR" sz="3200">
                <a:solidFill>
                  <a:schemeClr val="tx1">
                    <a:lumMod val="65000"/>
                    <a:lumOff val="35000"/>
                  </a:schemeClr>
                </a:solidFill>
              </a:rPr>
              <a:t>Thaum peb ua raws li Vajtswv tej kevcai, Vajtswv yuav txaus siab rau peb lub neej.</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hmn" altLang="ko-KR" sz="3200"/>
              <a:t>Vajtswv?</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hmn" altLang="ko-KR" sz="3600">
                <a:solidFill>
                  <a:srgbClr val="C00000"/>
                </a:solidFill>
              </a:rPr>
              <a:t>Vajtswv</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hmn" altLang="ko-KR" sz="3600">
                <a:solidFill>
                  <a:schemeClr val="tx1">
                    <a:lumMod val="65000"/>
                    <a:lumOff val="35000"/>
                  </a:schemeClr>
                </a:solidFill>
              </a:rPr>
              <a:t>Vajtswv tau muab tej kevcai thiab Kaum Nqe Kevcai rau peb.</a:t>
            </a:r>
          </a:p>
          <a:p>
            <a:endParaRPr lang="en-US" altLang="ko-KR" sz="3600">
              <a:solidFill>
                <a:schemeClr val="tx1">
                  <a:lumMod val="65000"/>
                  <a:lumOff val="35000"/>
                </a:schemeClr>
              </a:solidFill>
            </a:endParaRPr>
          </a:p>
          <a:p>
            <a:r xmlns:a="http://schemas.openxmlformats.org/drawingml/2006/main">
              <a:rPr lang="hmn" altLang="ko-KR" sz="3600">
                <a:solidFill>
                  <a:schemeClr val="tx1">
                    <a:lumMod val="65000"/>
                    <a:lumOff val="35000"/>
                  </a:schemeClr>
                </a:solidFill>
              </a:rPr>
              <a:t>Vajtswv qhia Nws tus kheej rau peb paub los ntawm cov kev cai thiab cov lus txib no.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hmn" altLang="ko-KR" sz="4000">
                <a:solidFill>
                  <a:srgbClr val="FF0000"/>
                </a:solidFill>
              </a:rPr>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hmn" altLang="ko-KR" sz="3200">
                <a:solidFill>
                  <a:schemeClr val="tx1">
                    <a:lumMod val="65000"/>
                    <a:lumOff val="35000"/>
                  </a:schemeClr>
                </a:solidFill>
              </a:rPr>
              <a:t>Vajtswv sau Kaum Nqe Kevcai nyob qhov twg?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Ntoo ntsiav tshuaj</a:t>
            </a:r>
            <a:r xmlns:a="http://schemas.openxmlformats.org/drawingml/2006/main">
              <a:rPr lang="hmn"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Cov</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ntsiav tshuaj</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Daim ntawv</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Pob zeb ntsiav tshuaj</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hmn" altLang="en-US" sz="2800">
                <a:solidFill>
                  <a:srgbClr val="FF0000"/>
                </a:solidFill>
              </a:rPr>
              <a:t>④ </a:t>
            </a:r>
            <a:r xmlns:a="http://schemas.openxmlformats.org/drawingml/2006/main">
              <a:rPr lang="hmn" altLang="ko-KR" sz="2800">
                <a:solidFill>
                  <a:srgbClr val="FF0000"/>
                </a:solidFill>
              </a:rPr>
              <a:t>Pob zeb ntsiav tshuaj</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hmn" altLang="ko-KR" sz="3600">
                <a:solidFill>
                  <a:schemeClr val="tx1">
                    <a:lumMod val="65000"/>
                    <a:lumOff val="35000"/>
                  </a:schemeClr>
                </a:solidFill>
              </a:rPr>
              <a:t>Mauxe nrog Yawmsaub nyob ntawd plaub caug hnub plaub caug hmo tsis tau noj mov</a:t>
            </a:r>
          </a:p>
          <a:p>
            <a:r xmlns:a="http://schemas.openxmlformats.org/drawingml/2006/main">
              <a:rPr lang="hmn" altLang="ko-KR" sz="3600">
                <a:solidFill>
                  <a:schemeClr val="tx1">
                    <a:lumMod val="65000"/>
                    <a:lumOff val="35000"/>
                  </a:schemeClr>
                </a:solidFill>
              </a:rPr>
              <a:t>mov los yog dej haus. Thiab nws tau sau rau hauv cov ntawv sau cov lus ntawm kev khi lus - Kaum Nqe Lus txib.</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hmn" altLang="ko-KR" sz="2800">
                <a:solidFill>
                  <a:schemeClr val="tx1">
                    <a:lumMod val="65000"/>
                    <a:lumOff val="35000"/>
                  </a:schemeClr>
                </a:solidFill>
              </a:rPr>
              <a:t>Khiav Dim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b="1">
                <a:solidFill>
                  <a:schemeClr val="tx1">
                    <a:lumMod val="50000"/>
                    <a:lumOff val="50000"/>
                  </a:schemeClr>
                </a:solidFill>
              </a:rPr>
              <a:t>No. 22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400"/>
              <a:t>Golden Calf</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bg1">
                    <a:lumMod val="50000"/>
                  </a:schemeClr>
                </a:solidFill>
              </a:rPr>
              <a:t>Nws coj tej yam uas lawv muab rau nws thiab muab ua ib tug mlom cam hauv daim duab</a:t>
            </a:r>
          </a:p>
          <a:p>
            <a:r xmlns:a="http://schemas.openxmlformats.org/drawingml/2006/main">
              <a:rPr lang="hmn" altLang="ko-KR" sz="3600">
                <a:solidFill>
                  <a:schemeClr val="bg1">
                    <a:lumMod val="50000"/>
                  </a:schemeClr>
                </a:solidFill>
              </a:rPr>
              <a:t>ntawm ib tug calf, fashioning nws nrog ib tug cuab tam. Ces lawv hais tias, "Cov no yog koj tej vajtswv, Au cov neeg Ixayees, uas tau coj koj tawm hauv Iyi tebchaws."</a:t>
            </a:r>
          </a:p>
          <a:p>
            <a:r xmlns:a="http://schemas.openxmlformats.org/drawingml/2006/main">
              <a:rPr lang="hmn"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Khiav Dim</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32:4 ib</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Thaum Mauxe tsis nqes saum lub Roob mus ntev li ntawd, lawv tsis xis nyob. "Peb xav tau peb tus Vajtswv los coj peb los ntawm Mauxes."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hmn" altLang="ko-KR" sz="2600">
                <a:solidFill>
                  <a:schemeClr val="tx1">
                    <a:lumMod val="65000"/>
                    <a:lumOff val="35000"/>
                  </a:schemeClr>
                </a:solidFill>
              </a:rPr>
              <a:t>Mauxes rov qab los rau hauv Iyi tebchaws los cawm nws haiv neeg uas yog cov Yixalayees tuav tus pas nrig uas Vajtswv muab rau nws.</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Yog li ntawd, lawv thiaj ua ib tug nyuj kub thiab pe hawm nws ua lawv tus vaj tswv coj lawv.</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Mauxe uas nqes los nrog Kaum Nqe Kevcai npau taws heev.</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Vajtswv chim heev rau lawv. “Kuv yuav rhuav tshem lawv. Ces kuv yuav tsa koj ua ib haiv neeg loj.”</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600">
                <a:solidFill>
                  <a:schemeClr val="tx1">
                    <a:lumMod val="65000"/>
                    <a:lumOff val="35000"/>
                  </a:schemeClr>
                </a:solidFill>
              </a:rPr>
              <a:t>Tiamsis, Mauxe thov Vajtswv zam txim rau lawv tiag. Vajtswv hnov Mauxe tej lus thov thiab zam txim rau lawv.</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a:t>
            </a:r>
            <a:r xmlns:a="http://schemas.openxmlformats.org/drawingml/2006/main">
              <a:rPr lang="hmn" altLang="en-US" sz="4000">
                <a:solidFill>
                  <a:srgbClr val="FF0000"/>
                </a:solidFill>
              </a:rPr>
              <a:t> </a:t>
            </a:r>
            <a:r xmlns:a="http://schemas.openxmlformats.org/drawingml/2006/main">
              <a:rPr lang="hmn" altLang="ko-KR" sz="4000">
                <a:solidFill>
                  <a:srgbClr val="FF0000"/>
                </a:solidFill>
              </a:rPr>
              <a:t>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600">
                <a:solidFill>
                  <a:schemeClr val="tx1">
                    <a:lumMod val="65000"/>
                    <a:lumOff val="35000"/>
                  </a:schemeClr>
                </a:solidFill>
              </a:rPr>
              <a:t>Qhov uas Vajtswv ntxub tshaj yog mus pe hawm lwm tus vajtswv es tsis yog Nws.</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mn" altLang="ko-KR" sz="3600">
                <a:solidFill>
                  <a:schemeClr val="tx1">
                    <a:lumMod val="65000"/>
                    <a:lumOff val="35000"/>
                  </a:schemeClr>
                </a:solidFill>
              </a:rPr>
              <a:t>Koj yuav tsum tsis txhob ua rau koj tus kheej ib tug mlom ntawm tus nqi.</a:t>
            </a:r>
          </a:p>
          <a:p>
            <a:pPr xmlns:a="http://schemas.openxmlformats.org/drawingml/2006/main" algn="ctr"/>
            <a:r xmlns:a="http://schemas.openxmlformats.org/drawingml/2006/main">
              <a:rPr lang="hmn" altLang="ko-KR" sz="3600">
                <a:solidFill>
                  <a:schemeClr val="tx1">
                    <a:lumMod val="65000"/>
                    <a:lumOff val="35000"/>
                  </a:schemeClr>
                </a:solidFill>
              </a:rPr>
              <a:t>Txawm li cas los xij, koj yuav tsum tsis txhob pe hawm lawv.</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200">
                <a:solidFill>
                  <a:srgbClr val="FF0000"/>
                </a:solidFill>
              </a:rPr>
              <a:t>Vajtswv?</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rgbClr val="C00000"/>
                </a:solidFill>
              </a:rPr>
              <a:t>Vajtswv…</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Vajtswv ntxub tus mlom pe mlom tshaj plaws los ntawm Nws.</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Cov Yixayee ua tej mlom dab tsi rau ua txhaum?</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Golden</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Eagle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Golden Calf</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Nyiaj kub</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Nyiaj</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Eagle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rgbClr val="FF0000"/>
                </a:solidFill>
              </a:rPr>
              <a:t>② </a:t>
            </a:r>
            <a:r xmlns:a="http://schemas.openxmlformats.org/drawingml/2006/main">
              <a:rPr lang="hmn" altLang="ko-KR" sz="2800">
                <a:solidFill>
                  <a:srgbClr val="FF0000"/>
                </a:solidFill>
              </a:rPr>
              <a:t>Golden Calf</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bg1">
                    <a:lumMod val="50000"/>
                  </a:schemeClr>
                </a:solidFill>
              </a:rPr>
              <a:t>Nws coj tej yam uas lawv muab rau nws thiab muab ua ib tug mlom cam hauv daim duab</a:t>
            </a:r>
          </a:p>
          <a:p>
            <a:r xmlns:a="http://schemas.openxmlformats.org/drawingml/2006/main">
              <a:rPr lang="hmn" altLang="ko-KR" sz="3600">
                <a:solidFill>
                  <a:schemeClr val="bg1">
                    <a:lumMod val="50000"/>
                  </a:schemeClr>
                </a:solidFill>
              </a:rPr>
              <a:t>ntawm ib tug calf, fashioning nws nrog ib tug cuab tam. Ces lawv hais tias, "Cov no yog koj tej vajtswv, Au cov neeg Ixayees, uas tau coj koj tawm hauv Iyi tebchaws."</a:t>
            </a:r>
          </a:p>
          <a:p>
            <a:r xmlns:a="http://schemas.openxmlformats.org/drawingml/2006/main">
              <a:rPr lang="hmn"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Khiav Dim</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32:4 ib</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b="1">
                <a:solidFill>
                  <a:schemeClr val="tx1">
                    <a:lumMod val="50000"/>
                    <a:lumOff val="50000"/>
                  </a:schemeClr>
                </a:solidFill>
              </a:rPr>
              <a:t>No. 23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400"/>
              <a:t>Tswv Ntuj lub tsev (Lub Tsev Teev Ntuj) nyob hauv suab puam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bg1">
                    <a:lumMod val="50000"/>
                  </a:schemeClr>
                </a:solidFill>
              </a:rPr>
              <a:t>Hnub uas lub tsev ntaub sib ntsib, lub Tsev Teev Ntuj Tim Nkij teb raug teeb tsa, huab tau npog nws. Txij thaum yav tsaus ntuj mus txog thaum sawv ntxov huab cua saum lub tsev ntaub sib ntsib zoo li hluav taws.</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Tus lej</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9:15 ib</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mn" altLang="ko-KR" sz="4000">
                <a:solidFill>
                  <a:srgbClr val="FF0000"/>
                </a:solidFill>
              </a:rPr>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hmn" altLang="ko-KR" sz="3200">
                <a:solidFill>
                  <a:schemeClr val="tx1">
                    <a:lumMod val="65000"/>
                    <a:lumOff val="35000"/>
                  </a:schemeClr>
                </a:solidFill>
              </a:rPr>
              <a:t>Vajtswv hu Mauxe ua tus thawj coj ntawm cov Yixayee thaum nws muaj 80 xyoo.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mn" altLang="ko-KR" sz="3200">
                <a:solidFill>
                  <a:schemeClr val="tx1">
                    <a:lumMod val="65000"/>
                    <a:lumOff val="35000"/>
                  </a:schemeClr>
                </a:solidFill>
              </a:rPr>
              <a:t>Vajtswv txoj hau kev txawv ntawm peb li, tiam sis Nws txoj hau kev yeej ib txwm zoo tag nrho.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mn" altLang="ko-KR" sz="3200">
                <a:solidFill>
                  <a:schemeClr val="tx1">
                    <a:lumMod val="65000"/>
                    <a:lumOff val="35000"/>
                  </a:schemeClr>
                </a:solidFill>
              </a:rPr>
              <a:t>Peb yuav tsum ntseeg tias Vajtswv txoj hau kev zoo tag nrho thiab peb yuav tsum nyob ntawm Nws.</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Vajtswv hais rau Mauxe kom ua lub Tsev Teev Ntuj—Vajtswv lub Tsev.</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Vajtswv qhia txhua yam txog lub Tsev Pheebsuab—qhov zoo li ntawm nws thiab txhua yam uas yuav tsum tau npaj rau nws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Thiab Vajtswv cia lawv paub siv txhua yam lus thaum lawv pe hawm Vajtswv nyob rau hauv lub Tsev Teev Ntuj.</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Mauxe thiab cov Yixayee ua lub Tsevntaub sib ntsib—Vajtswv lub Tsev—raws li Vajtswv tej lus qhia.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600">
                <a:solidFill>
                  <a:schemeClr val="tx1">
                    <a:lumMod val="65000"/>
                    <a:lumOff val="35000"/>
                  </a:schemeClr>
                </a:solidFill>
              </a:rPr>
              <a:t>Hnub uas lub tsev ntaub sib ntsib, cov huab uas qhia Vajtswv lub koob meej tau npog nws. Lub tsev ntaub yog lub cim qhia tias Vajtswv nrog cov Yixayee.</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600">
                <a:solidFill>
                  <a:schemeClr val="tx1">
                    <a:lumMod val="65000"/>
                    <a:lumOff val="35000"/>
                  </a:schemeClr>
                </a:solidFill>
              </a:rPr>
              <a:t>Vajtswv cia cov Yixayee ua lub Tsevntaub sib ntsib—Vajtswv lub tuam tsev, thiab ua kom lawv nyob nrog lub tsev ntaub ua lawv qhov chaw.</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mn" altLang="ko-KR" sz="3600">
                <a:solidFill>
                  <a:schemeClr val="tx1">
                    <a:lumMod val="65000"/>
                    <a:lumOff val="35000"/>
                  </a:schemeClr>
                </a:solidFill>
              </a:rPr>
              <a:t>Peb yuav tsum nyob nrog Vajtswv ua peb lub siab thiab lub neej qhov chaw.</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200">
                <a:solidFill>
                  <a:srgbClr val="FF0000"/>
                </a:solidFill>
              </a:rPr>
              <a:t>Vajtswv?</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rgbClr val="C00000"/>
                </a:solidFill>
              </a:rPr>
              <a:t>Vajtswv..</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Vajtswv nrog peb nyob, taug kev nrog peb, coj peb, thiab hais lus nrog peb.</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Vajtswv cia cov Yixalayees ua dabtsi?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Golden Calf</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Kaum Nqe Lus Qhia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Palace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Lub Tsev Pheebsuab-Lub Tsev ntawm Vajtswv</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rgbClr val="FF0000"/>
                </a:solidFill>
              </a:rPr>
              <a:t>④ </a:t>
            </a:r>
            <a:r xmlns:a="http://schemas.openxmlformats.org/drawingml/2006/main">
              <a:rPr lang="hmn" altLang="ko-KR" sz="2800">
                <a:solidFill>
                  <a:srgbClr val="FF0000"/>
                </a:solidFill>
              </a:rPr>
              <a:t>Lub Tsev Pheebsuab-Lub Tsev ntawm Vajtswv</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bg1">
                    <a:lumMod val="50000"/>
                  </a:schemeClr>
                </a:solidFill>
              </a:rPr>
              <a:t>Hnub uas lub tsev ntaub sib ntsib, lub Tsev Teev Ntuj Tim Nkij teb raug teeb tsa, huab tau npog nws. Txij thaum yav tsaus ntuj mus txog thaum sawv ntxov huab cua saum lub tsev ntaub sib ntsib zoo li hluav taws.</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Tus lej</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9:15 ib</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b="1">
                <a:solidFill>
                  <a:schemeClr val="tx1">
                    <a:lumMod val="50000"/>
                    <a:lumOff val="50000"/>
                  </a:schemeClr>
                </a:solidFill>
              </a:rPr>
              <a:t>No. 24</a:t>
            </a:r>
            <a:r xmlns:a="http://schemas.openxmlformats.org/drawingml/2006/main">
              <a:rPr lang="hmn" altLang="en-US" b="1">
                <a:solidFill>
                  <a:schemeClr val="tx1">
                    <a:lumMod val="50000"/>
                    <a:lumOff val="50000"/>
                  </a:schemeClr>
                </a:solidFill>
              </a:rPr>
              <a:t> </a:t>
            </a:r>
            <a:r xmlns:a="http://schemas.openxmlformats.org/drawingml/2006/main">
              <a:rPr lang="hmn" altLang="ko-KR" b="1">
                <a:solidFill>
                  <a:schemeClr val="tx1">
                    <a:lumMod val="50000"/>
                    <a:lumOff val="50000"/>
                  </a:schemeClr>
                </a:solidFill>
              </a:rPr>
              <a:t>Cov</a:t>
            </a:r>
            <a:r xmlns:a="http://schemas.openxmlformats.org/drawingml/2006/main">
              <a:rPr lang="hmn" altLang="en-US" b="1">
                <a:solidFill>
                  <a:schemeClr val="tx1">
                    <a:lumMod val="50000"/>
                    <a:lumOff val="50000"/>
                  </a:schemeClr>
                </a:solidFill>
              </a:rPr>
              <a:t> </a:t>
            </a:r>
            <a:r xmlns:a="http://schemas.openxmlformats.org/drawingml/2006/main">
              <a:rPr lang="hmn" altLang="ko-KR" b="1">
                <a:solidFill>
                  <a:schemeClr val="tx1">
                    <a:lumMod val="50000"/>
                    <a:lumOff val="50000"/>
                  </a:schemeClr>
                </a:solidFill>
              </a:rPr>
              <a:t>lus</a:t>
            </a:r>
            <a:r xmlns:a="http://schemas.openxmlformats.org/drawingml/2006/main">
              <a:rPr lang="hmn" altLang="en-US" b="1">
                <a:solidFill>
                  <a:schemeClr val="tx1">
                    <a:lumMod val="50000"/>
                    <a:lumOff val="50000"/>
                  </a:schemeClr>
                </a:solidFill>
              </a:rPr>
              <a:t> </a:t>
            </a:r>
            <a:r xmlns:a="http://schemas.openxmlformats.org/drawingml/2006/main">
              <a:rPr lang="hmn" altLang="ko-KR" b="1">
                <a:solidFill>
                  <a:schemeClr val="tx1">
                    <a:lumMod val="50000"/>
                    <a:lumOff val="50000"/>
                  </a:schemeClr>
                </a:solidFill>
              </a:rPr>
              <a:t>ntawm</a:t>
            </a:r>
            <a:r xmlns:a="http://schemas.openxmlformats.org/drawingml/2006/main">
              <a:rPr lang="hmn" altLang="en-US" b="1">
                <a:solidFill>
                  <a:schemeClr val="tx1">
                    <a:lumMod val="50000"/>
                    <a:lumOff val="50000"/>
                  </a:schemeClr>
                </a:solidFill>
              </a:rPr>
              <a:t> </a:t>
            </a:r>
            <a:r xmlns:a="http://schemas.openxmlformats.org/drawingml/2006/main">
              <a:rPr lang="hmn" altLang="ko-KR" b="1">
                <a:solidFill>
                  <a:schemeClr val="tx1">
                    <a:lumMod val="50000"/>
                    <a:lumOff val="50000"/>
                  </a:schemeClr>
                </a:solidFill>
              </a:rPr>
              <a:t>Vajtswv</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400"/>
              <a:t>Poob Yelikhau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hmn" altLang="ko-KR" sz="3200"/>
              <a:t>Vajtswv yog?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hmn" altLang="ko-KR" sz="3600">
                <a:solidFill>
                  <a:srgbClr val="C00000"/>
                </a:solidFill>
              </a:rPr>
              <a:t>Vajtswv..</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hmn" altLang="ko-KR" sz="3600">
                <a:solidFill>
                  <a:schemeClr val="tx1">
                    <a:lumMod val="65000"/>
                    <a:lumOff val="35000"/>
                  </a:schemeClr>
                </a:solidFill>
              </a:rPr>
              <a:t>Vajtswv coj peb nrog Nws txoj hau kev zoo tag nrho. Tsis muaj ib qho yuam kev hauv Vajtswv txoj hau kev.</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Lub sijhawm xya lub sijhawm, thaum cov pov thawj suab nrov nrov, Yausua hais rau cov pejxeem tias, “Cia li qw, rau qhov Yawmsaub tau muab lub nroog rau koj!</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Yausua</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Cov Yixayee xav mus rau hauv lub tebchaws uas tau cog lus tseg. Tab sis Yericho, uas yog lub tsev fuabtais loj, thaiv lawv txoj kev.</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Vajtswv hais rau Yausua uas yog tus thawj coj ntawm lawv, yuav ua li cas rhuav tshem Yelikhau.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Cov Yixalayees taug kev ncig lub ntsa loog Yelikhau tau xya hnub raws li Vajtswv tej lus qhia.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Thaum lawv mus ncig ntawm phab ntsa rau rau hnub, txhua hnub rau ib zaug, Yelikhau tsis txav ib nti.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Hnub xya, lawv mus ncig nws xya zaus. Thaum lub sij hawm thib xya, lawv qw nrov nrov, phab ntsa tsoo.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200">
                <a:solidFill>
                  <a:schemeClr val="tx1">
                    <a:lumMod val="65000"/>
                    <a:lumOff val="35000"/>
                  </a:schemeClr>
                </a:solidFill>
              </a:rPr>
              <a:t>Cov Yixayee tsis tuaj yeem rhuav tshem Yelikhau los ntawm lawv lub zog. Tiamsis Vajtswv rhuav tshem Yelikhau los ntawm Nws tus kheej lub hwj chim rau lawv.</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mn" altLang="ko-KR" sz="3200">
                <a:solidFill>
                  <a:schemeClr val="tx1">
                    <a:lumMod val="65000"/>
                    <a:lumOff val="35000"/>
                  </a:schemeClr>
                </a:solidFill>
              </a:rPr>
              <a:t>Cov Yixayee yeej muaj yeej los ntawm kev mloog Vajtswv lus.</a:t>
            </a:r>
          </a:p>
          <a:p>
            <a:pPr xmlns:a="http://schemas.openxmlformats.org/drawingml/2006/main" algn="ctr"/>
            <a:r xmlns:a="http://schemas.openxmlformats.org/drawingml/2006/main">
              <a:rPr lang="hmn" altLang="ko-KR" sz="3200">
                <a:solidFill>
                  <a:schemeClr val="tx1">
                    <a:lumMod val="65000"/>
                    <a:lumOff val="35000"/>
                  </a:schemeClr>
                </a:solidFill>
              </a:rPr>
              <a:t>Cia peb ua lub neej raws li Vajtswv lub siab nyiam.</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mn" altLang="ko-KR" sz="3200">
                <a:solidFill>
                  <a:schemeClr val="tx1">
                    <a:lumMod val="65000"/>
                    <a:lumOff val="35000"/>
                  </a:schemeClr>
                </a:solidFill>
              </a:rPr>
              <a:t>Cia peb ua Vajtswv tsaug uas ua rau peb yeej!</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3200"/>
              <a:t>Vajtswv?</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rgbClr val="C00000"/>
                </a:solidFill>
              </a:rPr>
              <a:t>Vajtswv..</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Vajtswv muab yeej rau Nws haiv neeg los ntawm Nws lub hwj chim loj.</a:t>
            </a:r>
          </a:p>
          <a:p>
            <a:endParaRPr lang="en-US" altLang="ko-KR" sz="3600">
              <a:solidFill>
                <a:schemeClr val="tx1">
                  <a:lumMod val="65000"/>
                  <a:lumOff val="35000"/>
                </a:schemeClr>
              </a:solidFill>
            </a:endParaRPr>
          </a:p>
          <a:p>
            <a:r xmlns:a="http://schemas.openxmlformats.org/drawingml/2006/main">
              <a:rPr lang="hmn" altLang="ko-KR" sz="3600">
                <a:solidFill>
                  <a:schemeClr val="tx1">
                    <a:lumMod val="65000"/>
                    <a:lumOff val="35000"/>
                  </a:schemeClr>
                </a:solidFill>
              </a:rPr>
              <a:t>Nws yog Vajtswv ntawm yeej!</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Vajtswv txib kom Yausua rhuav tshem Yelikhau li cas?</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Muab pob zeb pov rau hauv Yelikhau tau xya hnub.</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Thov Vajtswv xya hnub rau Yelikhau.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Hu nkauj qhuas txog xya hnub rau Yelikhau.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2800">
                <a:solidFill>
                  <a:schemeClr val="tx1">
                    <a:lumMod val="65000"/>
                    <a:lumOff val="35000"/>
                  </a:schemeClr>
                </a:solidFill>
              </a:rPr>
              <a:t>④ Lub peb hlis ntuj lub phab ntsa ntawm Yelikhau rau xya hnub thiab ntawm</a:t>
            </a:r>
          </a:p>
          <a:p>
            <a:r xmlns:a="http://schemas.openxmlformats.org/drawingml/2006/main">
              <a:rPr lang="hmn" altLang="ko-KR" sz="2800">
                <a:solidFill>
                  <a:schemeClr val="tx1">
                    <a:lumMod val="65000"/>
                    <a:lumOff val="35000"/>
                  </a:schemeClr>
                </a:solidFill>
              </a:rPr>
              <a:t>hnub kawg muab suab nrov nrov.</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en-US" sz="2800">
                <a:solidFill>
                  <a:srgbClr val="FF0000"/>
                </a:solidFill>
              </a:rPr>
              <a:t>④ </a:t>
            </a:r>
            <a:r xmlns:a="http://schemas.openxmlformats.org/drawingml/2006/main">
              <a:rPr lang="hmn" altLang="ko-KR" sz="2800">
                <a:solidFill>
                  <a:srgbClr val="FF0000"/>
                </a:solidFill>
              </a:rPr>
              <a:t>Lub peb hlis ntuj lub phab ntsa ntawm Yelikhau rau xya hnub thiab ntawm</a:t>
            </a:r>
          </a:p>
          <a:p>
            <a:r xmlns:a="http://schemas.openxmlformats.org/drawingml/2006/main">
              <a:rPr lang="hmn" altLang="ko-KR" sz="2800">
                <a:solidFill>
                  <a:srgbClr val="FF0000"/>
                </a:solidFill>
              </a:rPr>
              <a:t>hnub kawg muab suab nrov nrov.</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mn" altLang="ko-KR" sz="3600">
                <a:solidFill>
                  <a:schemeClr val="tx1">
                    <a:lumMod val="65000"/>
                    <a:lumOff val="35000"/>
                  </a:schemeClr>
                </a:solidFill>
              </a:rPr>
              <a:t>Lub sijhawm xya lub sijhawm, thaum cov pov thawj suab nrov nrov, Yausua hais rau cov pejxeem tias, “Cia li qw, rau qhov Yawmsaub tau muab lub nroog rau koj!</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mn" altLang="ko-KR" sz="2800">
                <a:solidFill>
                  <a:schemeClr val="tx1">
                    <a:lumMod val="65000"/>
                    <a:lumOff val="35000"/>
                  </a:schemeClr>
                </a:solidFill>
              </a:rPr>
              <a:t>Yausua</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